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98" r:id="rId2"/>
    <p:sldMasterId id="2147483692" r:id="rId3"/>
  </p:sldMasterIdLst>
  <p:notesMasterIdLst>
    <p:notesMasterId r:id="rId12"/>
  </p:notesMasterIdLst>
  <p:handoutMasterIdLst>
    <p:handoutMasterId r:id="rId13"/>
  </p:handoutMasterIdLst>
  <p:sldIdLst>
    <p:sldId id="439" r:id="rId4"/>
    <p:sldId id="446" r:id="rId5"/>
    <p:sldId id="451" r:id="rId6"/>
    <p:sldId id="444" r:id="rId7"/>
    <p:sldId id="449" r:id="rId8"/>
    <p:sldId id="447" r:id="rId9"/>
    <p:sldId id="448" r:id="rId10"/>
    <p:sldId id="450" r:id="rId11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73"/>
    <a:srgbClr val="006654"/>
    <a:srgbClr val="113A60"/>
    <a:srgbClr val="016357"/>
    <a:srgbClr val="001746"/>
    <a:srgbClr val="017567"/>
    <a:srgbClr val="007635"/>
    <a:srgbClr val="001C54"/>
    <a:srgbClr val="202661"/>
    <a:srgbClr val="364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5" autoAdjust="0"/>
  </p:normalViewPr>
  <p:slideViewPr>
    <p:cSldViewPr snapToGrid="0">
      <p:cViewPr varScale="1">
        <p:scale>
          <a:sx n="80" d="100"/>
          <a:sy n="80" d="100"/>
        </p:scale>
        <p:origin x="120" y="7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>
      <p:cViewPr varScale="1">
        <p:scale>
          <a:sx n="143" d="100"/>
          <a:sy n="143" d="100"/>
        </p:scale>
        <p:origin x="-1832" y="-104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BD785C-C054-4809-8856-783E53E2CD59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A817C045-34F5-49DB-B454-300DB406B605}">
      <dgm:prSet phldrT="[Text]"/>
      <dgm:spPr/>
      <dgm:t>
        <a:bodyPr/>
        <a:lstStyle/>
        <a:p>
          <a:r>
            <a:rPr lang="en-US" dirty="0" smtClean="0"/>
            <a:t>Release </a:t>
          </a:r>
          <a:endParaRPr lang="en-US" dirty="0"/>
        </a:p>
      </dgm:t>
    </dgm:pt>
    <dgm:pt modelId="{241EF033-5709-4268-92E1-6438DAF80B39}" type="parTrans" cxnId="{08F2DF45-FD5E-4715-9B4F-777E8322C296}">
      <dgm:prSet/>
      <dgm:spPr/>
      <dgm:t>
        <a:bodyPr/>
        <a:lstStyle/>
        <a:p>
          <a:endParaRPr lang="en-US"/>
        </a:p>
      </dgm:t>
    </dgm:pt>
    <dgm:pt modelId="{E1BDFB88-70E1-4BCA-8E91-FA1DA0D7402E}" type="sibTrans" cxnId="{08F2DF45-FD5E-4715-9B4F-777E8322C296}">
      <dgm:prSet/>
      <dgm:spPr/>
      <dgm:t>
        <a:bodyPr/>
        <a:lstStyle/>
        <a:p>
          <a:endParaRPr lang="en-US"/>
        </a:p>
      </dgm:t>
    </dgm:pt>
    <dgm:pt modelId="{3D79068C-924B-4546-8ACB-CBE216053148}">
      <dgm:prSet phldrT="[Text]"/>
      <dgm:spPr/>
      <dgm:t>
        <a:bodyPr/>
        <a:lstStyle/>
        <a:p>
          <a:r>
            <a:rPr lang="en-US" dirty="0" smtClean="0"/>
            <a:t>Iterations</a:t>
          </a:r>
          <a:endParaRPr lang="en-US" dirty="0"/>
        </a:p>
      </dgm:t>
    </dgm:pt>
    <dgm:pt modelId="{9AA95341-C7B4-4AC5-A12E-D14ACF12F9BF}" type="parTrans" cxnId="{479AA77F-CE88-4FE8-9060-2D006FC2AA01}">
      <dgm:prSet/>
      <dgm:spPr/>
      <dgm:t>
        <a:bodyPr/>
        <a:lstStyle/>
        <a:p>
          <a:endParaRPr lang="en-US"/>
        </a:p>
      </dgm:t>
    </dgm:pt>
    <dgm:pt modelId="{E73D7D9A-F802-4176-A29A-E983A0C6E157}" type="sibTrans" cxnId="{479AA77F-CE88-4FE8-9060-2D006FC2AA01}">
      <dgm:prSet/>
      <dgm:spPr/>
      <dgm:t>
        <a:bodyPr/>
        <a:lstStyle/>
        <a:p>
          <a:endParaRPr lang="en-US"/>
        </a:p>
      </dgm:t>
    </dgm:pt>
    <dgm:pt modelId="{966007E8-48E8-4246-9E36-CE3CF03D781D}">
      <dgm:prSet phldrT="[Text]"/>
      <dgm:spPr/>
      <dgm:t>
        <a:bodyPr/>
        <a:lstStyle/>
        <a:p>
          <a:r>
            <a:rPr lang="en-US" dirty="0" smtClean="0"/>
            <a:t>Daily Cycle</a:t>
          </a:r>
          <a:endParaRPr lang="en-US" dirty="0"/>
        </a:p>
      </dgm:t>
    </dgm:pt>
    <dgm:pt modelId="{4AAE25F4-1DBD-4E77-B7E0-23C0DC1040D6}" type="parTrans" cxnId="{069C1A41-E9B3-4FCF-AB12-8AD6C56BE284}">
      <dgm:prSet/>
      <dgm:spPr/>
      <dgm:t>
        <a:bodyPr/>
        <a:lstStyle/>
        <a:p>
          <a:endParaRPr lang="en-US"/>
        </a:p>
      </dgm:t>
    </dgm:pt>
    <dgm:pt modelId="{711D1FCA-27E8-486C-9598-5473412BFDA6}" type="sibTrans" cxnId="{069C1A41-E9B3-4FCF-AB12-8AD6C56BE284}">
      <dgm:prSet/>
      <dgm:spPr/>
      <dgm:t>
        <a:bodyPr/>
        <a:lstStyle/>
        <a:p>
          <a:endParaRPr lang="en-US"/>
        </a:p>
      </dgm:t>
    </dgm:pt>
    <dgm:pt modelId="{C985EF81-1C86-4F29-B995-A427575ABC59}" type="pres">
      <dgm:prSet presAssocID="{2CBD785C-C054-4809-8856-783E53E2CD5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1831D61-20CF-408A-A0CC-94589DED6875}" type="pres">
      <dgm:prSet presAssocID="{A817C045-34F5-49DB-B454-300DB406B605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064917-6087-4DD2-932C-D8C6982C0903}" type="pres">
      <dgm:prSet presAssocID="{A817C045-34F5-49DB-B454-300DB406B605}" presName="gear1srcNode" presStyleLbl="node1" presStyleIdx="0" presStyleCnt="3"/>
      <dgm:spPr/>
      <dgm:t>
        <a:bodyPr/>
        <a:lstStyle/>
        <a:p>
          <a:endParaRPr lang="en-US"/>
        </a:p>
      </dgm:t>
    </dgm:pt>
    <dgm:pt modelId="{B9DD34AB-45F8-477D-A712-FB65FE4707D9}" type="pres">
      <dgm:prSet presAssocID="{A817C045-34F5-49DB-B454-300DB406B605}" presName="gear1dstNode" presStyleLbl="node1" presStyleIdx="0" presStyleCnt="3"/>
      <dgm:spPr/>
      <dgm:t>
        <a:bodyPr/>
        <a:lstStyle/>
        <a:p>
          <a:endParaRPr lang="en-US"/>
        </a:p>
      </dgm:t>
    </dgm:pt>
    <dgm:pt modelId="{7957A960-A260-4D9F-AD00-BE2B9A33A186}" type="pres">
      <dgm:prSet presAssocID="{3D79068C-924B-4546-8ACB-CBE216053148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5EEA3-8821-4D17-BB14-11052608897D}" type="pres">
      <dgm:prSet presAssocID="{3D79068C-924B-4546-8ACB-CBE216053148}" presName="gear2srcNode" presStyleLbl="node1" presStyleIdx="1" presStyleCnt="3"/>
      <dgm:spPr/>
      <dgm:t>
        <a:bodyPr/>
        <a:lstStyle/>
        <a:p>
          <a:endParaRPr lang="en-US"/>
        </a:p>
      </dgm:t>
    </dgm:pt>
    <dgm:pt modelId="{A04CEA96-94C5-4005-98C4-1A0CE6E344E8}" type="pres">
      <dgm:prSet presAssocID="{3D79068C-924B-4546-8ACB-CBE216053148}" presName="gear2dstNode" presStyleLbl="node1" presStyleIdx="1" presStyleCnt="3"/>
      <dgm:spPr/>
      <dgm:t>
        <a:bodyPr/>
        <a:lstStyle/>
        <a:p>
          <a:endParaRPr lang="en-US"/>
        </a:p>
      </dgm:t>
    </dgm:pt>
    <dgm:pt modelId="{8A56E3FB-9E20-4A01-BD44-591830AB18D6}" type="pres">
      <dgm:prSet presAssocID="{966007E8-48E8-4246-9E36-CE3CF03D781D}" presName="gear3" presStyleLbl="node1" presStyleIdx="2" presStyleCnt="3"/>
      <dgm:spPr/>
      <dgm:t>
        <a:bodyPr/>
        <a:lstStyle/>
        <a:p>
          <a:endParaRPr lang="en-US"/>
        </a:p>
      </dgm:t>
    </dgm:pt>
    <dgm:pt modelId="{7CD2143F-67B0-47A2-B2A7-41F6822FF1D2}" type="pres">
      <dgm:prSet presAssocID="{966007E8-48E8-4246-9E36-CE3CF03D781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EE953B-FB49-4B5E-87C8-C633D172F90E}" type="pres">
      <dgm:prSet presAssocID="{966007E8-48E8-4246-9E36-CE3CF03D781D}" presName="gear3srcNode" presStyleLbl="node1" presStyleIdx="2" presStyleCnt="3"/>
      <dgm:spPr/>
      <dgm:t>
        <a:bodyPr/>
        <a:lstStyle/>
        <a:p>
          <a:endParaRPr lang="en-US"/>
        </a:p>
      </dgm:t>
    </dgm:pt>
    <dgm:pt modelId="{ED91FBD9-175C-408D-87BD-339162A4CEB2}" type="pres">
      <dgm:prSet presAssocID="{966007E8-48E8-4246-9E36-CE3CF03D781D}" presName="gear3dstNode" presStyleLbl="node1" presStyleIdx="2" presStyleCnt="3"/>
      <dgm:spPr/>
      <dgm:t>
        <a:bodyPr/>
        <a:lstStyle/>
        <a:p>
          <a:endParaRPr lang="en-US"/>
        </a:p>
      </dgm:t>
    </dgm:pt>
    <dgm:pt modelId="{A139B9CC-F6CB-4A92-A4D6-B04A18AEA278}" type="pres">
      <dgm:prSet presAssocID="{E1BDFB88-70E1-4BCA-8E91-FA1DA0D7402E}" presName="connector1" presStyleLbl="sibTrans2D1" presStyleIdx="0" presStyleCnt="3"/>
      <dgm:spPr/>
      <dgm:t>
        <a:bodyPr/>
        <a:lstStyle/>
        <a:p>
          <a:endParaRPr lang="en-US"/>
        </a:p>
      </dgm:t>
    </dgm:pt>
    <dgm:pt modelId="{50B9B438-FD22-4C93-8C4D-E281BDDDD253}" type="pres">
      <dgm:prSet presAssocID="{E73D7D9A-F802-4176-A29A-E983A0C6E157}" presName="connector2" presStyleLbl="sibTrans2D1" presStyleIdx="1" presStyleCnt="3"/>
      <dgm:spPr/>
      <dgm:t>
        <a:bodyPr/>
        <a:lstStyle/>
        <a:p>
          <a:endParaRPr lang="en-US"/>
        </a:p>
      </dgm:t>
    </dgm:pt>
    <dgm:pt modelId="{C2E54863-CF78-4041-B351-EFFE621BDD2D}" type="pres">
      <dgm:prSet presAssocID="{711D1FCA-27E8-486C-9598-5473412BFDA6}" presName="connector3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CABF7B44-4A10-4849-B982-7C641C74F346}" type="presOf" srcId="{966007E8-48E8-4246-9E36-CE3CF03D781D}" destId="{7CD2143F-67B0-47A2-B2A7-41F6822FF1D2}" srcOrd="1" destOrd="0" presId="urn:microsoft.com/office/officeart/2005/8/layout/gear1"/>
    <dgm:cxn modelId="{73DE6AA0-36CA-4875-A55A-9F174F855894}" type="presOf" srcId="{A817C045-34F5-49DB-B454-300DB406B605}" destId="{71831D61-20CF-408A-A0CC-94589DED6875}" srcOrd="0" destOrd="0" presId="urn:microsoft.com/office/officeart/2005/8/layout/gear1"/>
    <dgm:cxn modelId="{835D3083-F896-4C32-A1CF-1A9EC6ECB24D}" type="presOf" srcId="{3D79068C-924B-4546-8ACB-CBE216053148}" destId="{A04CEA96-94C5-4005-98C4-1A0CE6E344E8}" srcOrd="2" destOrd="0" presId="urn:microsoft.com/office/officeart/2005/8/layout/gear1"/>
    <dgm:cxn modelId="{2DEA1F0A-6132-4984-95A5-2995BB0F23F2}" type="presOf" srcId="{966007E8-48E8-4246-9E36-CE3CF03D781D}" destId="{18EE953B-FB49-4B5E-87C8-C633D172F90E}" srcOrd="2" destOrd="0" presId="urn:microsoft.com/office/officeart/2005/8/layout/gear1"/>
    <dgm:cxn modelId="{0D8E05F2-61EA-4A4C-A670-772E4CE4FB2C}" type="presOf" srcId="{2CBD785C-C054-4809-8856-783E53E2CD59}" destId="{C985EF81-1C86-4F29-B995-A427575ABC59}" srcOrd="0" destOrd="0" presId="urn:microsoft.com/office/officeart/2005/8/layout/gear1"/>
    <dgm:cxn modelId="{08F2DF45-FD5E-4715-9B4F-777E8322C296}" srcId="{2CBD785C-C054-4809-8856-783E53E2CD59}" destId="{A817C045-34F5-49DB-B454-300DB406B605}" srcOrd="0" destOrd="0" parTransId="{241EF033-5709-4268-92E1-6438DAF80B39}" sibTransId="{E1BDFB88-70E1-4BCA-8E91-FA1DA0D7402E}"/>
    <dgm:cxn modelId="{92F5FA37-0843-472C-A562-254998226670}" type="presOf" srcId="{966007E8-48E8-4246-9E36-CE3CF03D781D}" destId="{ED91FBD9-175C-408D-87BD-339162A4CEB2}" srcOrd="3" destOrd="0" presId="urn:microsoft.com/office/officeart/2005/8/layout/gear1"/>
    <dgm:cxn modelId="{479AA77F-CE88-4FE8-9060-2D006FC2AA01}" srcId="{2CBD785C-C054-4809-8856-783E53E2CD59}" destId="{3D79068C-924B-4546-8ACB-CBE216053148}" srcOrd="1" destOrd="0" parTransId="{9AA95341-C7B4-4AC5-A12E-D14ACF12F9BF}" sibTransId="{E73D7D9A-F802-4176-A29A-E983A0C6E157}"/>
    <dgm:cxn modelId="{96DF96EF-32B7-4337-A96D-EC1DAAA08A8D}" type="presOf" srcId="{966007E8-48E8-4246-9E36-CE3CF03D781D}" destId="{8A56E3FB-9E20-4A01-BD44-591830AB18D6}" srcOrd="0" destOrd="0" presId="urn:microsoft.com/office/officeart/2005/8/layout/gear1"/>
    <dgm:cxn modelId="{F3AC477F-A218-434A-ABAC-59640C7DD15A}" type="presOf" srcId="{E73D7D9A-F802-4176-A29A-E983A0C6E157}" destId="{50B9B438-FD22-4C93-8C4D-E281BDDDD253}" srcOrd="0" destOrd="0" presId="urn:microsoft.com/office/officeart/2005/8/layout/gear1"/>
    <dgm:cxn modelId="{D0DC8930-24A2-4770-9BEA-FAFCE20CCBB2}" type="presOf" srcId="{A817C045-34F5-49DB-B454-300DB406B605}" destId="{24064917-6087-4DD2-932C-D8C6982C0903}" srcOrd="1" destOrd="0" presId="urn:microsoft.com/office/officeart/2005/8/layout/gear1"/>
    <dgm:cxn modelId="{84B1500F-E3EB-4A1B-ABE9-C3FB782A4DF3}" type="presOf" srcId="{711D1FCA-27E8-486C-9598-5473412BFDA6}" destId="{C2E54863-CF78-4041-B351-EFFE621BDD2D}" srcOrd="0" destOrd="0" presId="urn:microsoft.com/office/officeart/2005/8/layout/gear1"/>
    <dgm:cxn modelId="{D4A1412E-8E11-46A9-877B-B0AA007C2B0A}" type="presOf" srcId="{3D79068C-924B-4546-8ACB-CBE216053148}" destId="{7957A960-A260-4D9F-AD00-BE2B9A33A186}" srcOrd="0" destOrd="0" presId="urn:microsoft.com/office/officeart/2005/8/layout/gear1"/>
    <dgm:cxn modelId="{EEF6E03F-6B7A-493B-8DCE-77C71941E50D}" type="presOf" srcId="{E1BDFB88-70E1-4BCA-8E91-FA1DA0D7402E}" destId="{A139B9CC-F6CB-4A92-A4D6-B04A18AEA278}" srcOrd="0" destOrd="0" presId="urn:microsoft.com/office/officeart/2005/8/layout/gear1"/>
    <dgm:cxn modelId="{069C1A41-E9B3-4FCF-AB12-8AD6C56BE284}" srcId="{2CBD785C-C054-4809-8856-783E53E2CD59}" destId="{966007E8-48E8-4246-9E36-CE3CF03D781D}" srcOrd="2" destOrd="0" parTransId="{4AAE25F4-1DBD-4E77-B7E0-23C0DC1040D6}" sibTransId="{711D1FCA-27E8-486C-9598-5473412BFDA6}"/>
    <dgm:cxn modelId="{3483570B-9002-4D1F-B59B-FED98EBB75C0}" type="presOf" srcId="{A817C045-34F5-49DB-B454-300DB406B605}" destId="{B9DD34AB-45F8-477D-A712-FB65FE4707D9}" srcOrd="2" destOrd="0" presId="urn:microsoft.com/office/officeart/2005/8/layout/gear1"/>
    <dgm:cxn modelId="{9E106C4C-9680-4AB3-87FE-19E4399B9AF1}" type="presOf" srcId="{3D79068C-924B-4546-8ACB-CBE216053148}" destId="{8725EEA3-8821-4D17-BB14-11052608897D}" srcOrd="1" destOrd="0" presId="urn:microsoft.com/office/officeart/2005/8/layout/gear1"/>
    <dgm:cxn modelId="{5E2C6B71-CDA7-4485-9BDB-43A8ED26AF91}" type="presParOf" srcId="{C985EF81-1C86-4F29-B995-A427575ABC59}" destId="{71831D61-20CF-408A-A0CC-94589DED6875}" srcOrd="0" destOrd="0" presId="urn:microsoft.com/office/officeart/2005/8/layout/gear1"/>
    <dgm:cxn modelId="{11C86123-FE08-41BC-93CB-32E90D05DAAF}" type="presParOf" srcId="{C985EF81-1C86-4F29-B995-A427575ABC59}" destId="{24064917-6087-4DD2-932C-D8C6982C0903}" srcOrd="1" destOrd="0" presId="urn:microsoft.com/office/officeart/2005/8/layout/gear1"/>
    <dgm:cxn modelId="{522CB2D4-85AC-49BE-8F86-824383D77741}" type="presParOf" srcId="{C985EF81-1C86-4F29-B995-A427575ABC59}" destId="{B9DD34AB-45F8-477D-A712-FB65FE4707D9}" srcOrd="2" destOrd="0" presId="urn:microsoft.com/office/officeart/2005/8/layout/gear1"/>
    <dgm:cxn modelId="{E3F61C12-276A-4FB9-AADD-CDD5CCB71985}" type="presParOf" srcId="{C985EF81-1C86-4F29-B995-A427575ABC59}" destId="{7957A960-A260-4D9F-AD00-BE2B9A33A186}" srcOrd="3" destOrd="0" presId="urn:microsoft.com/office/officeart/2005/8/layout/gear1"/>
    <dgm:cxn modelId="{DBDC88D8-4054-48C5-B52E-0C87A1B129A5}" type="presParOf" srcId="{C985EF81-1C86-4F29-B995-A427575ABC59}" destId="{8725EEA3-8821-4D17-BB14-11052608897D}" srcOrd="4" destOrd="0" presId="urn:microsoft.com/office/officeart/2005/8/layout/gear1"/>
    <dgm:cxn modelId="{539CD49B-BD8F-4292-9347-9754F36E3EE4}" type="presParOf" srcId="{C985EF81-1C86-4F29-B995-A427575ABC59}" destId="{A04CEA96-94C5-4005-98C4-1A0CE6E344E8}" srcOrd="5" destOrd="0" presId="urn:microsoft.com/office/officeart/2005/8/layout/gear1"/>
    <dgm:cxn modelId="{BFA2253B-362E-4527-8CBF-6C239AB522B2}" type="presParOf" srcId="{C985EF81-1C86-4F29-B995-A427575ABC59}" destId="{8A56E3FB-9E20-4A01-BD44-591830AB18D6}" srcOrd="6" destOrd="0" presId="urn:microsoft.com/office/officeart/2005/8/layout/gear1"/>
    <dgm:cxn modelId="{C5AE5E3C-702A-4C70-9068-07ACE29BDA63}" type="presParOf" srcId="{C985EF81-1C86-4F29-B995-A427575ABC59}" destId="{7CD2143F-67B0-47A2-B2A7-41F6822FF1D2}" srcOrd="7" destOrd="0" presId="urn:microsoft.com/office/officeart/2005/8/layout/gear1"/>
    <dgm:cxn modelId="{4C711D46-1E0A-408C-B431-22F273566F0A}" type="presParOf" srcId="{C985EF81-1C86-4F29-B995-A427575ABC59}" destId="{18EE953B-FB49-4B5E-87C8-C633D172F90E}" srcOrd="8" destOrd="0" presId="urn:microsoft.com/office/officeart/2005/8/layout/gear1"/>
    <dgm:cxn modelId="{7D72DE9E-0D2C-4E18-8667-38C6D1281E89}" type="presParOf" srcId="{C985EF81-1C86-4F29-B995-A427575ABC59}" destId="{ED91FBD9-175C-408D-87BD-339162A4CEB2}" srcOrd="9" destOrd="0" presId="urn:microsoft.com/office/officeart/2005/8/layout/gear1"/>
    <dgm:cxn modelId="{8E0BBD65-BE83-422D-AC2E-AFCE676D579A}" type="presParOf" srcId="{C985EF81-1C86-4F29-B995-A427575ABC59}" destId="{A139B9CC-F6CB-4A92-A4D6-B04A18AEA278}" srcOrd="10" destOrd="0" presId="urn:microsoft.com/office/officeart/2005/8/layout/gear1"/>
    <dgm:cxn modelId="{1CA972EB-6E40-4077-99A1-2E179114158E}" type="presParOf" srcId="{C985EF81-1C86-4F29-B995-A427575ABC59}" destId="{50B9B438-FD22-4C93-8C4D-E281BDDDD253}" srcOrd="11" destOrd="0" presId="urn:microsoft.com/office/officeart/2005/8/layout/gear1"/>
    <dgm:cxn modelId="{C58659F7-88EF-4616-BFF5-611E48E609DB}" type="presParOf" srcId="{C985EF81-1C86-4F29-B995-A427575ABC59}" destId="{C2E54863-CF78-4041-B351-EFFE621BDD2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22297A-827F-4D05-9677-DAAE77D8C2C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BB01014-914A-4FAF-93C5-2FD12CC4939D}">
      <dgm:prSet phldrT="[Text]"/>
      <dgm:spPr>
        <a:solidFill>
          <a:srgbClr val="B2381C"/>
        </a:solidFill>
      </dgm:spPr>
      <dgm:t>
        <a:bodyPr/>
        <a:lstStyle/>
        <a:p>
          <a:r>
            <a:rPr lang="en-US" dirty="0" smtClean="0"/>
            <a:t>Jan</a:t>
          </a:r>
          <a:endParaRPr lang="en-US" dirty="0"/>
        </a:p>
      </dgm:t>
    </dgm:pt>
    <dgm:pt modelId="{E3A9A907-A94E-463A-B63C-C7F40B66F682}" type="parTrans" cxnId="{485E22D9-4AA5-4278-A90A-FC314F30E30F}">
      <dgm:prSet/>
      <dgm:spPr/>
      <dgm:t>
        <a:bodyPr/>
        <a:lstStyle/>
        <a:p>
          <a:endParaRPr lang="en-US"/>
        </a:p>
      </dgm:t>
    </dgm:pt>
    <dgm:pt modelId="{61A22B28-DD29-45A6-A7EC-B5C234B25F85}" type="sibTrans" cxnId="{485E22D9-4AA5-4278-A90A-FC314F30E30F}">
      <dgm:prSet/>
      <dgm:spPr/>
      <dgm:t>
        <a:bodyPr/>
        <a:lstStyle/>
        <a:p>
          <a:endParaRPr lang="en-US"/>
        </a:p>
      </dgm:t>
    </dgm:pt>
    <dgm:pt modelId="{1744D394-380A-49FA-A9ED-CB1A8EDCD119}">
      <dgm:prSet phldrT="[Text]"/>
      <dgm:spPr>
        <a:solidFill>
          <a:srgbClr val="B2381C"/>
        </a:solidFill>
      </dgm:spPr>
      <dgm:t>
        <a:bodyPr/>
        <a:lstStyle/>
        <a:p>
          <a:r>
            <a:rPr lang="en-US" dirty="0" smtClean="0"/>
            <a:t>Feb</a:t>
          </a:r>
          <a:endParaRPr lang="en-US" dirty="0"/>
        </a:p>
      </dgm:t>
    </dgm:pt>
    <dgm:pt modelId="{B386E7E7-C2A9-4AF3-B0B8-F19518850A53}" type="parTrans" cxnId="{FF2A6698-8A06-49C6-B948-B72738D0D461}">
      <dgm:prSet/>
      <dgm:spPr/>
      <dgm:t>
        <a:bodyPr/>
        <a:lstStyle/>
        <a:p>
          <a:endParaRPr lang="en-US"/>
        </a:p>
      </dgm:t>
    </dgm:pt>
    <dgm:pt modelId="{D9BADD38-B89B-4259-B5E0-163A2F3B0F48}" type="sibTrans" cxnId="{FF2A6698-8A06-49C6-B948-B72738D0D461}">
      <dgm:prSet/>
      <dgm:spPr/>
      <dgm:t>
        <a:bodyPr/>
        <a:lstStyle/>
        <a:p>
          <a:endParaRPr lang="en-US"/>
        </a:p>
      </dgm:t>
    </dgm:pt>
    <dgm:pt modelId="{2274112E-2943-4457-824F-20F51A375052}">
      <dgm:prSet phldrT="[Text]"/>
      <dgm:spPr>
        <a:solidFill>
          <a:srgbClr val="B2381C"/>
        </a:solidFill>
      </dgm:spPr>
      <dgm:t>
        <a:bodyPr/>
        <a:lstStyle/>
        <a:p>
          <a:r>
            <a:rPr lang="en-US" dirty="0" smtClean="0"/>
            <a:t>Mar</a:t>
          </a:r>
          <a:endParaRPr lang="en-US" dirty="0"/>
        </a:p>
      </dgm:t>
    </dgm:pt>
    <dgm:pt modelId="{B25D2559-AFFB-4396-BF6C-340BE79806E8}" type="parTrans" cxnId="{16009FF8-3F8E-4783-8951-D5E6CF9ACD71}">
      <dgm:prSet/>
      <dgm:spPr/>
      <dgm:t>
        <a:bodyPr/>
        <a:lstStyle/>
        <a:p>
          <a:endParaRPr lang="en-US"/>
        </a:p>
      </dgm:t>
    </dgm:pt>
    <dgm:pt modelId="{CE2ED37D-4225-495B-9E9A-59A96004706A}" type="sibTrans" cxnId="{16009FF8-3F8E-4783-8951-D5E6CF9ACD71}">
      <dgm:prSet/>
      <dgm:spPr/>
      <dgm:t>
        <a:bodyPr/>
        <a:lstStyle/>
        <a:p>
          <a:endParaRPr lang="en-US"/>
        </a:p>
      </dgm:t>
    </dgm:pt>
    <dgm:pt modelId="{E05CC27C-7ED9-447C-AFAF-060595E44985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Apr</a:t>
          </a:r>
          <a:endParaRPr lang="en-US" dirty="0"/>
        </a:p>
      </dgm:t>
    </dgm:pt>
    <dgm:pt modelId="{CED43C86-118C-40F5-BFAF-11D1D46E8ECC}" type="parTrans" cxnId="{EDBA3FEB-C7B4-43EA-9D3A-92E61ADD3B73}">
      <dgm:prSet/>
      <dgm:spPr/>
      <dgm:t>
        <a:bodyPr/>
        <a:lstStyle/>
        <a:p>
          <a:endParaRPr lang="en-US"/>
        </a:p>
      </dgm:t>
    </dgm:pt>
    <dgm:pt modelId="{43EED2CA-1610-430B-89CF-B1A514A4984A}" type="sibTrans" cxnId="{EDBA3FEB-C7B4-43EA-9D3A-92E61ADD3B73}">
      <dgm:prSet/>
      <dgm:spPr/>
      <dgm:t>
        <a:bodyPr/>
        <a:lstStyle/>
        <a:p>
          <a:endParaRPr lang="en-US"/>
        </a:p>
      </dgm:t>
    </dgm:pt>
    <dgm:pt modelId="{DED182A8-81E9-4593-84DA-553FF08E87DD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May</a:t>
          </a:r>
          <a:endParaRPr lang="en-US" dirty="0"/>
        </a:p>
      </dgm:t>
    </dgm:pt>
    <dgm:pt modelId="{6D56D12F-1A7D-4FC2-B596-7BAF1D541F3D}" type="parTrans" cxnId="{2C6D9691-4FE7-49AA-AE9A-04E51E325E53}">
      <dgm:prSet/>
      <dgm:spPr/>
      <dgm:t>
        <a:bodyPr/>
        <a:lstStyle/>
        <a:p>
          <a:endParaRPr lang="en-US"/>
        </a:p>
      </dgm:t>
    </dgm:pt>
    <dgm:pt modelId="{D0039675-40D2-4B09-B392-708E670471CD}" type="sibTrans" cxnId="{2C6D9691-4FE7-49AA-AE9A-04E51E325E53}">
      <dgm:prSet/>
      <dgm:spPr/>
      <dgm:t>
        <a:bodyPr/>
        <a:lstStyle/>
        <a:p>
          <a:endParaRPr lang="en-US"/>
        </a:p>
      </dgm:t>
    </dgm:pt>
    <dgm:pt modelId="{48DF637E-8FF4-4260-908D-EA6F42D91BB4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Jun</a:t>
          </a:r>
          <a:endParaRPr lang="en-US" dirty="0"/>
        </a:p>
      </dgm:t>
    </dgm:pt>
    <dgm:pt modelId="{5A8BD9BE-EE09-4970-A328-FFF406FD7758}" type="parTrans" cxnId="{FB0E95FA-312C-47EE-8C12-BD2124FE0F7A}">
      <dgm:prSet/>
      <dgm:spPr/>
      <dgm:t>
        <a:bodyPr/>
        <a:lstStyle/>
        <a:p>
          <a:endParaRPr lang="en-US"/>
        </a:p>
      </dgm:t>
    </dgm:pt>
    <dgm:pt modelId="{44553719-E2BE-4E90-8E51-8DB4FF59452F}" type="sibTrans" cxnId="{FB0E95FA-312C-47EE-8C12-BD2124FE0F7A}">
      <dgm:prSet/>
      <dgm:spPr/>
      <dgm:t>
        <a:bodyPr/>
        <a:lstStyle/>
        <a:p>
          <a:endParaRPr lang="en-US"/>
        </a:p>
      </dgm:t>
    </dgm:pt>
    <dgm:pt modelId="{A346582A-6DA1-409E-AFFF-0B67AE49D052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Jul</a:t>
          </a:r>
          <a:endParaRPr lang="en-US" dirty="0"/>
        </a:p>
      </dgm:t>
    </dgm:pt>
    <dgm:pt modelId="{17877F19-FA1D-4E68-A1BB-E3DA3D345FEE}" type="parTrans" cxnId="{F616863A-A941-4762-8086-C870C94AD43B}">
      <dgm:prSet/>
      <dgm:spPr/>
      <dgm:t>
        <a:bodyPr/>
        <a:lstStyle/>
        <a:p>
          <a:endParaRPr lang="en-US"/>
        </a:p>
      </dgm:t>
    </dgm:pt>
    <dgm:pt modelId="{70B8C633-8180-404D-92AF-31E5529898F9}" type="sibTrans" cxnId="{F616863A-A941-4762-8086-C870C94AD43B}">
      <dgm:prSet/>
      <dgm:spPr/>
      <dgm:t>
        <a:bodyPr/>
        <a:lstStyle/>
        <a:p>
          <a:endParaRPr lang="en-US"/>
        </a:p>
      </dgm:t>
    </dgm:pt>
    <dgm:pt modelId="{614027E4-8B35-46F0-8002-10D61EB25B88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Aug</a:t>
          </a:r>
          <a:endParaRPr lang="en-US" dirty="0"/>
        </a:p>
      </dgm:t>
    </dgm:pt>
    <dgm:pt modelId="{85EF854F-EB72-4C99-8D4A-98C984079286}" type="parTrans" cxnId="{D4D50C2C-623D-4C19-8D83-C414BF7C465E}">
      <dgm:prSet/>
      <dgm:spPr/>
      <dgm:t>
        <a:bodyPr/>
        <a:lstStyle/>
        <a:p>
          <a:endParaRPr lang="en-US"/>
        </a:p>
      </dgm:t>
    </dgm:pt>
    <dgm:pt modelId="{886B330C-449D-4D17-86C7-F149B1E07CD9}" type="sibTrans" cxnId="{D4D50C2C-623D-4C19-8D83-C414BF7C465E}">
      <dgm:prSet/>
      <dgm:spPr/>
      <dgm:t>
        <a:bodyPr/>
        <a:lstStyle/>
        <a:p>
          <a:endParaRPr lang="en-US"/>
        </a:p>
      </dgm:t>
    </dgm:pt>
    <dgm:pt modelId="{F11AF667-1864-4F54-9E34-B1CB076A3A88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Sept</a:t>
          </a:r>
          <a:endParaRPr lang="en-US" dirty="0"/>
        </a:p>
      </dgm:t>
    </dgm:pt>
    <dgm:pt modelId="{AD1374AD-01B0-4197-B1E2-12D3B74C28EF}" type="parTrans" cxnId="{4FE446DB-BDD5-4073-AB91-FB0CC7D62429}">
      <dgm:prSet/>
      <dgm:spPr/>
      <dgm:t>
        <a:bodyPr/>
        <a:lstStyle/>
        <a:p>
          <a:endParaRPr lang="en-US"/>
        </a:p>
      </dgm:t>
    </dgm:pt>
    <dgm:pt modelId="{D7B85937-CA67-4D05-A6CB-03F2D3403B6E}" type="sibTrans" cxnId="{4FE446DB-BDD5-4073-AB91-FB0CC7D62429}">
      <dgm:prSet/>
      <dgm:spPr/>
      <dgm:t>
        <a:bodyPr/>
        <a:lstStyle/>
        <a:p>
          <a:endParaRPr lang="en-US"/>
        </a:p>
      </dgm:t>
    </dgm:pt>
    <dgm:pt modelId="{897BB662-40F5-4956-A43D-346E3991026D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Oct</a:t>
          </a:r>
          <a:endParaRPr lang="en-US" dirty="0"/>
        </a:p>
      </dgm:t>
    </dgm:pt>
    <dgm:pt modelId="{7A33BDAD-16C0-4EEE-861A-3E22A5FA1F25}" type="parTrans" cxnId="{197350E2-79BA-4E73-9F9E-F83750CCD412}">
      <dgm:prSet/>
      <dgm:spPr/>
      <dgm:t>
        <a:bodyPr/>
        <a:lstStyle/>
        <a:p>
          <a:endParaRPr lang="en-US"/>
        </a:p>
      </dgm:t>
    </dgm:pt>
    <dgm:pt modelId="{01F6FBDE-9DE0-409F-AE0B-9F8521CFE379}" type="sibTrans" cxnId="{197350E2-79BA-4E73-9F9E-F83750CCD412}">
      <dgm:prSet/>
      <dgm:spPr/>
      <dgm:t>
        <a:bodyPr/>
        <a:lstStyle/>
        <a:p>
          <a:endParaRPr lang="en-US"/>
        </a:p>
      </dgm:t>
    </dgm:pt>
    <dgm:pt modelId="{2CD9A635-22F5-4D26-807F-BE2F951A20E0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Nov</a:t>
          </a:r>
          <a:endParaRPr lang="en-US" dirty="0"/>
        </a:p>
      </dgm:t>
    </dgm:pt>
    <dgm:pt modelId="{C701ADB7-E86E-419B-8D10-79598AE6EE19}" type="parTrans" cxnId="{5EEF26F3-A61B-4ED7-91C9-4F9A2CC85A45}">
      <dgm:prSet/>
      <dgm:spPr/>
      <dgm:t>
        <a:bodyPr/>
        <a:lstStyle/>
        <a:p>
          <a:endParaRPr lang="en-US"/>
        </a:p>
      </dgm:t>
    </dgm:pt>
    <dgm:pt modelId="{69ECE531-86B3-486B-8BEE-F2F1102437AF}" type="sibTrans" cxnId="{5EEF26F3-A61B-4ED7-91C9-4F9A2CC85A45}">
      <dgm:prSet/>
      <dgm:spPr/>
      <dgm:t>
        <a:bodyPr/>
        <a:lstStyle/>
        <a:p>
          <a:endParaRPr lang="en-US"/>
        </a:p>
      </dgm:t>
    </dgm:pt>
    <dgm:pt modelId="{1E636E61-00B9-48C4-BF75-3C680456DA56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Dec</a:t>
          </a:r>
          <a:endParaRPr lang="en-US" dirty="0"/>
        </a:p>
      </dgm:t>
    </dgm:pt>
    <dgm:pt modelId="{1D43E9DD-C8C7-4FE5-900E-DE33BF8BBA9C}" type="parTrans" cxnId="{04F3A233-9038-4592-B889-B43C6078F203}">
      <dgm:prSet/>
      <dgm:spPr/>
      <dgm:t>
        <a:bodyPr/>
        <a:lstStyle/>
        <a:p>
          <a:endParaRPr lang="en-US"/>
        </a:p>
      </dgm:t>
    </dgm:pt>
    <dgm:pt modelId="{F8137BA8-A1F8-49ED-81D5-9F414AA82B5F}" type="sibTrans" cxnId="{04F3A233-9038-4592-B889-B43C6078F203}">
      <dgm:prSet/>
      <dgm:spPr/>
      <dgm:t>
        <a:bodyPr/>
        <a:lstStyle/>
        <a:p>
          <a:endParaRPr lang="en-US"/>
        </a:p>
      </dgm:t>
    </dgm:pt>
    <dgm:pt modelId="{39C0BC8A-EF79-4094-AC1A-550FAF5D307D}" type="pres">
      <dgm:prSet presAssocID="{2022297A-827F-4D05-9677-DAAE77D8C2CF}" presName="Name0" presStyleCnt="0">
        <dgm:presLayoutVars>
          <dgm:dir/>
          <dgm:resizeHandles val="exact"/>
        </dgm:presLayoutVars>
      </dgm:prSet>
      <dgm:spPr/>
    </dgm:pt>
    <dgm:pt modelId="{6E5B3F00-EE26-4A06-8003-2FDE69062C68}" type="pres">
      <dgm:prSet presAssocID="{9BB01014-914A-4FAF-93C5-2FD12CC4939D}" presName="parTxOnly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5CA38C-3411-4358-BE5F-84CCD99E2ED5}" type="pres">
      <dgm:prSet presAssocID="{61A22B28-DD29-45A6-A7EC-B5C234B25F85}" presName="parSpace" presStyleCnt="0"/>
      <dgm:spPr/>
    </dgm:pt>
    <dgm:pt modelId="{ECE79981-9DF8-4B2C-9511-0666741092AF}" type="pres">
      <dgm:prSet presAssocID="{1744D394-380A-49FA-A9ED-CB1A8EDCD119}" presName="parTxOnly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B2DB2E-786D-43BE-BADC-787EA652B9F7}" type="pres">
      <dgm:prSet presAssocID="{D9BADD38-B89B-4259-B5E0-163A2F3B0F48}" presName="parSpace" presStyleCnt="0"/>
      <dgm:spPr/>
    </dgm:pt>
    <dgm:pt modelId="{B12E8BD5-E050-4153-9DEE-97C53792586A}" type="pres">
      <dgm:prSet presAssocID="{2274112E-2943-4457-824F-20F51A375052}" presName="parTxOnly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8FB5D-5998-4A4A-AF82-A4466A9C08FE}" type="pres">
      <dgm:prSet presAssocID="{CE2ED37D-4225-495B-9E9A-59A96004706A}" presName="parSpace" presStyleCnt="0"/>
      <dgm:spPr/>
    </dgm:pt>
    <dgm:pt modelId="{5C4B15A9-51F3-4DB6-A9BC-41EB5ECEB745}" type="pres">
      <dgm:prSet presAssocID="{E05CC27C-7ED9-447C-AFAF-060595E44985}" presName="parTxOnly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4F310-6184-4DAA-B895-E759FD5D7F0C}" type="pres">
      <dgm:prSet presAssocID="{43EED2CA-1610-430B-89CF-B1A514A4984A}" presName="parSpace" presStyleCnt="0"/>
      <dgm:spPr/>
    </dgm:pt>
    <dgm:pt modelId="{CD196ED0-886C-407F-99FC-D0D0104F32B2}" type="pres">
      <dgm:prSet presAssocID="{DED182A8-81E9-4593-84DA-553FF08E87DD}" presName="parTxOnly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2CB0F-8A71-40EA-9AC6-17198ED60A16}" type="pres">
      <dgm:prSet presAssocID="{D0039675-40D2-4B09-B392-708E670471CD}" presName="parSpace" presStyleCnt="0"/>
      <dgm:spPr/>
    </dgm:pt>
    <dgm:pt modelId="{53062258-E862-4F99-AE7F-27A615F289D7}" type="pres">
      <dgm:prSet presAssocID="{48DF637E-8FF4-4260-908D-EA6F42D91BB4}" presName="parTxOnly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75E4EE-4DF8-46A8-8F64-C78D64D76369}" type="pres">
      <dgm:prSet presAssocID="{44553719-E2BE-4E90-8E51-8DB4FF59452F}" presName="parSpace" presStyleCnt="0"/>
      <dgm:spPr/>
    </dgm:pt>
    <dgm:pt modelId="{36D939A4-FB1E-48BF-8E2A-B8D56106B2F3}" type="pres">
      <dgm:prSet presAssocID="{A346582A-6DA1-409E-AFFF-0B67AE49D052}" presName="parTxOnly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380999-A85A-4A7E-971E-599D387BBC3D}" type="pres">
      <dgm:prSet presAssocID="{70B8C633-8180-404D-92AF-31E5529898F9}" presName="parSpace" presStyleCnt="0"/>
      <dgm:spPr/>
    </dgm:pt>
    <dgm:pt modelId="{FE09001F-DFC2-42E7-A296-784C92F27094}" type="pres">
      <dgm:prSet presAssocID="{614027E4-8B35-46F0-8002-10D61EB25B88}" presName="parTxOnly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14327-4B2F-47D1-AC7B-29F0571DC37E}" type="pres">
      <dgm:prSet presAssocID="{886B330C-449D-4D17-86C7-F149B1E07CD9}" presName="parSpace" presStyleCnt="0"/>
      <dgm:spPr/>
    </dgm:pt>
    <dgm:pt modelId="{170EFA32-7BC9-42C9-84DA-D377C98566FE}" type="pres">
      <dgm:prSet presAssocID="{F11AF667-1864-4F54-9E34-B1CB076A3A88}" presName="parTxOnly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3F219-05E3-470D-A354-E313EDA68BED}" type="pres">
      <dgm:prSet presAssocID="{D7B85937-CA67-4D05-A6CB-03F2D3403B6E}" presName="parSpace" presStyleCnt="0"/>
      <dgm:spPr/>
    </dgm:pt>
    <dgm:pt modelId="{30809B4A-A580-4152-8CE9-CB7687FEAA14}" type="pres">
      <dgm:prSet presAssocID="{897BB662-40F5-4956-A43D-346E3991026D}" presName="parTxOnly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0DB8A-D325-41B0-B28C-0671A01DA05C}" type="pres">
      <dgm:prSet presAssocID="{01F6FBDE-9DE0-409F-AE0B-9F8521CFE379}" presName="parSpace" presStyleCnt="0"/>
      <dgm:spPr/>
    </dgm:pt>
    <dgm:pt modelId="{321D0224-0C0C-4F1F-AB96-DDB33DD8DC42}" type="pres">
      <dgm:prSet presAssocID="{2CD9A635-22F5-4D26-807F-BE2F951A20E0}" presName="parTxOnly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0C918-FBD9-4876-8E03-B7D70FD96CD6}" type="pres">
      <dgm:prSet presAssocID="{69ECE531-86B3-486B-8BEE-F2F1102437AF}" presName="parSpace" presStyleCnt="0"/>
      <dgm:spPr/>
    </dgm:pt>
    <dgm:pt modelId="{068007AB-54C7-4F3F-88E0-88186D15A276}" type="pres">
      <dgm:prSet presAssocID="{1E636E61-00B9-48C4-BF75-3C680456DA56}" presName="parTxOnly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2A6698-8A06-49C6-B948-B72738D0D461}" srcId="{2022297A-827F-4D05-9677-DAAE77D8C2CF}" destId="{1744D394-380A-49FA-A9ED-CB1A8EDCD119}" srcOrd="1" destOrd="0" parTransId="{B386E7E7-C2A9-4AF3-B0B8-F19518850A53}" sibTransId="{D9BADD38-B89B-4259-B5E0-163A2F3B0F48}"/>
    <dgm:cxn modelId="{84F180B2-AC4E-4E02-B463-F0EA468C94A0}" type="presOf" srcId="{1E636E61-00B9-48C4-BF75-3C680456DA56}" destId="{068007AB-54C7-4F3F-88E0-88186D15A276}" srcOrd="0" destOrd="0" presId="urn:microsoft.com/office/officeart/2005/8/layout/hChevron3"/>
    <dgm:cxn modelId="{D4D50C2C-623D-4C19-8D83-C414BF7C465E}" srcId="{2022297A-827F-4D05-9677-DAAE77D8C2CF}" destId="{614027E4-8B35-46F0-8002-10D61EB25B88}" srcOrd="7" destOrd="0" parTransId="{85EF854F-EB72-4C99-8D4A-98C984079286}" sibTransId="{886B330C-449D-4D17-86C7-F149B1E07CD9}"/>
    <dgm:cxn modelId="{381BDDAC-879F-4C93-B63F-A96B8374029D}" type="presOf" srcId="{A346582A-6DA1-409E-AFFF-0B67AE49D052}" destId="{36D939A4-FB1E-48BF-8E2A-B8D56106B2F3}" srcOrd="0" destOrd="0" presId="urn:microsoft.com/office/officeart/2005/8/layout/hChevron3"/>
    <dgm:cxn modelId="{0F0EFCC0-2B43-4CCF-903D-3BB48670BC42}" type="presOf" srcId="{897BB662-40F5-4956-A43D-346E3991026D}" destId="{30809B4A-A580-4152-8CE9-CB7687FEAA14}" srcOrd="0" destOrd="0" presId="urn:microsoft.com/office/officeart/2005/8/layout/hChevron3"/>
    <dgm:cxn modelId="{DBB4EC3C-FB81-4358-AF96-7D628D55EE8D}" type="presOf" srcId="{2022297A-827F-4D05-9677-DAAE77D8C2CF}" destId="{39C0BC8A-EF79-4094-AC1A-550FAF5D307D}" srcOrd="0" destOrd="0" presId="urn:microsoft.com/office/officeart/2005/8/layout/hChevron3"/>
    <dgm:cxn modelId="{1282F150-4C96-45D6-B5F8-C0B895A53A95}" type="presOf" srcId="{614027E4-8B35-46F0-8002-10D61EB25B88}" destId="{FE09001F-DFC2-42E7-A296-784C92F27094}" srcOrd="0" destOrd="0" presId="urn:microsoft.com/office/officeart/2005/8/layout/hChevron3"/>
    <dgm:cxn modelId="{932B5B15-9B90-498E-875A-1D8C49681172}" type="presOf" srcId="{DED182A8-81E9-4593-84DA-553FF08E87DD}" destId="{CD196ED0-886C-407F-99FC-D0D0104F32B2}" srcOrd="0" destOrd="0" presId="urn:microsoft.com/office/officeart/2005/8/layout/hChevron3"/>
    <dgm:cxn modelId="{5EEF26F3-A61B-4ED7-91C9-4F9A2CC85A45}" srcId="{2022297A-827F-4D05-9677-DAAE77D8C2CF}" destId="{2CD9A635-22F5-4D26-807F-BE2F951A20E0}" srcOrd="10" destOrd="0" parTransId="{C701ADB7-E86E-419B-8D10-79598AE6EE19}" sibTransId="{69ECE531-86B3-486B-8BEE-F2F1102437AF}"/>
    <dgm:cxn modelId="{7D6BFC4D-6201-4C70-8BB8-AB9AAD976366}" type="presOf" srcId="{E05CC27C-7ED9-447C-AFAF-060595E44985}" destId="{5C4B15A9-51F3-4DB6-A9BC-41EB5ECEB745}" srcOrd="0" destOrd="0" presId="urn:microsoft.com/office/officeart/2005/8/layout/hChevron3"/>
    <dgm:cxn modelId="{04F3A233-9038-4592-B889-B43C6078F203}" srcId="{2022297A-827F-4D05-9677-DAAE77D8C2CF}" destId="{1E636E61-00B9-48C4-BF75-3C680456DA56}" srcOrd="11" destOrd="0" parTransId="{1D43E9DD-C8C7-4FE5-900E-DE33BF8BBA9C}" sibTransId="{F8137BA8-A1F8-49ED-81D5-9F414AA82B5F}"/>
    <dgm:cxn modelId="{FB0E95FA-312C-47EE-8C12-BD2124FE0F7A}" srcId="{2022297A-827F-4D05-9677-DAAE77D8C2CF}" destId="{48DF637E-8FF4-4260-908D-EA6F42D91BB4}" srcOrd="5" destOrd="0" parTransId="{5A8BD9BE-EE09-4970-A328-FFF406FD7758}" sibTransId="{44553719-E2BE-4E90-8E51-8DB4FF59452F}"/>
    <dgm:cxn modelId="{23207DC4-608C-4F41-91AE-E09D67AFDE91}" type="presOf" srcId="{2CD9A635-22F5-4D26-807F-BE2F951A20E0}" destId="{321D0224-0C0C-4F1F-AB96-DDB33DD8DC42}" srcOrd="0" destOrd="0" presId="urn:microsoft.com/office/officeart/2005/8/layout/hChevron3"/>
    <dgm:cxn modelId="{2C6D9691-4FE7-49AA-AE9A-04E51E325E53}" srcId="{2022297A-827F-4D05-9677-DAAE77D8C2CF}" destId="{DED182A8-81E9-4593-84DA-553FF08E87DD}" srcOrd="4" destOrd="0" parTransId="{6D56D12F-1A7D-4FC2-B596-7BAF1D541F3D}" sibTransId="{D0039675-40D2-4B09-B392-708E670471CD}"/>
    <dgm:cxn modelId="{485E22D9-4AA5-4278-A90A-FC314F30E30F}" srcId="{2022297A-827F-4D05-9677-DAAE77D8C2CF}" destId="{9BB01014-914A-4FAF-93C5-2FD12CC4939D}" srcOrd="0" destOrd="0" parTransId="{E3A9A907-A94E-463A-B63C-C7F40B66F682}" sibTransId="{61A22B28-DD29-45A6-A7EC-B5C234B25F85}"/>
    <dgm:cxn modelId="{7FCB4879-6849-4236-8263-511E282AE491}" type="presOf" srcId="{2274112E-2943-4457-824F-20F51A375052}" destId="{B12E8BD5-E050-4153-9DEE-97C53792586A}" srcOrd="0" destOrd="0" presId="urn:microsoft.com/office/officeart/2005/8/layout/hChevron3"/>
    <dgm:cxn modelId="{4FE446DB-BDD5-4073-AB91-FB0CC7D62429}" srcId="{2022297A-827F-4D05-9677-DAAE77D8C2CF}" destId="{F11AF667-1864-4F54-9E34-B1CB076A3A88}" srcOrd="8" destOrd="0" parTransId="{AD1374AD-01B0-4197-B1E2-12D3B74C28EF}" sibTransId="{D7B85937-CA67-4D05-A6CB-03F2D3403B6E}"/>
    <dgm:cxn modelId="{49188AF5-33C2-4C19-927D-E32DF9081F26}" type="presOf" srcId="{9BB01014-914A-4FAF-93C5-2FD12CC4939D}" destId="{6E5B3F00-EE26-4A06-8003-2FDE69062C68}" srcOrd="0" destOrd="0" presId="urn:microsoft.com/office/officeart/2005/8/layout/hChevron3"/>
    <dgm:cxn modelId="{6A891411-BED3-4644-8861-AF38017DBCBC}" type="presOf" srcId="{48DF637E-8FF4-4260-908D-EA6F42D91BB4}" destId="{53062258-E862-4F99-AE7F-27A615F289D7}" srcOrd="0" destOrd="0" presId="urn:microsoft.com/office/officeart/2005/8/layout/hChevron3"/>
    <dgm:cxn modelId="{16009FF8-3F8E-4783-8951-D5E6CF9ACD71}" srcId="{2022297A-827F-4D05-9677-DAAE77D8C2CF}" destId="{2274112E-2943-4457-824F-20F51A375052}" srcOrd="2" destOrd="0" parTransId="{B25D2559-AFFB-4396-BF6C-340BE79806E8}" sibTransId="{CE2ED37D-4225-495B-9E9A-59A96004706A}"/>
    <dgm:cxn modelId="{F616863A-A941-4762-8086-C870C94AD43B}" srcId="{2022297A-827F-4D05-9677-DAAE77D8C2CF}" destId="{A346582A-6DA1-409E-AFFF-0B67AE49D052}" srcOrd="6" destOrd="0" parTransId="{17877F19-FA1D-4E68-A1BB-E3DA3D345FEE}" sibTransId="{70B8C633-8180-404D-92AF-31E5529898F9}"/>
    <dgm:cxn modelId="{7E234386-EDAF-46AE-AB8A-2D18833C6970}" type="presOf" srcId="{1744D394-380A-49FA-A9ED-CB1A8EDCD119}" destId="{ECE79981-9DF8-4B2C-9511-0666741092AF}" srcOrd="0" destOrd="0" presId="urn:microsoft.com/office/officeart/2005/8/layout/hChevron3"/>
    <dgm:cxn modelId="{197350E2-79BA-4E73-9F9E-F83750CCD412}" srcId="{2022297A-827F-4D05-9677-DAAE77D8C2CF}" destId="{897BB662-40F5-4956-A43D-346E3991026D}" srcOrd="9" destOrd="0" parTransId="{7A33BDAD-16C0-4EEE-861A-3E22A5FA1F25}" sibTransId="{01F6FBDE-9DE0-409F-AE0B-9F8521CFE379}"/>
    <dgm:cxn modelId="{DE4197A8-87F4-419F-95A2-7C0BD4A45049}" type="presOf" srcId="{F11AF667-1864-4F54-9E34-B1CB076A3A88}" destId="{170EFA32-7BC9-42C9-84DA-D377C98566FE}" srcOrd="0" destOrd="0" presId="urn:microsoft.com/office/officeart/2005/8/layout/hChevron3"/>
    <dgm:cxn modelId="{EDBA3FEB-C7B4-43EA-9D3A-92E61ADD3B73}" srcId="{2022297A-827F-4D05-9677-DAAE77D8C2CF}" destId="{E05CC27C-7ED9-447C-AFAF-060595E44985}" srcOrd="3" destOrd="0" parTransId="{CED43C86-118C-40F5-BFAF-11D1D46E8ECC}" sibTransId="{43EED2CA-1610-430B-89CF-B1A514A4984A}"/>
    <dgm:cxn modelId="{E472C0C1-9CC7-4F1B-979A-D835AE5D052C}" type="presParOf" srcId="{39C0BC8A-EF79-4094-AC1A-550FAF5D307D}" destId="{6E5B3F00-EE26-4A06-8003-2FDE69062C68}" srcOrd="0" destOrd="0" presId="urn:microsoft.com/office/officeart/2005/8/layout/hChevron3"/>
    <dgm:cxn modelId="{2BC4F907-9FA7-4544-A18E-5AE9C994259F}" type="presParOf" srcId="{39C0BC8A-EF79-4094-AC1A-550FAF5D307D}" destId="{E45CA38C-3411-4358-BE5F-84CCD99E2ED5}" srcOrd="1" destOrd="0" presId="urn:microsoft.com/office/officeart/2005/8/layout/hChevron3"/>
    <dgm:cxn modelId="{37F6BF6E-A973-4479-8830-5A0BAD97B0D4}" type="presParOf" srcId="{39C0BC8A-EF79-4094-AC1A-550FAF5D307D}" destId="{ECE79981-9DF8-4B2C-9511-0666741092AF}" srcOrd="2" destOrd="0" presId="urn:microsoft.com/office/officeart/2005/8/layout/hChevron3"/>
    <dgm:cxn modelId="{943169EF-E731-4B9C-BC53-89C4D5427AF3}" type="presParOf" srcId="{39C0BC8A-EF79-4094-AC1A-550FAF5D307D}" destId="{C2B2DB2E-786D-43BE-BADC-787EA652B9F7}" srcOrd="3" destOrd="0" presId="urn:microsoft.com/office/officeart/2005/8/layout/hChevron3"/>
    <dgm:cxn modelId="{9BE45FBF-2DA0-4881-9A18-C20A3CB77F9F}" type="presParOf" srcId="{39C0BC8A-EF79-4094-AC1A-550FAF5D307D}" destId="{B12E8BD5-E050-4153-9DEE-97C53792586A}" srcOrd="4" destOrd="0" presId="urn:microsoft.com/office/officeart/2005/8/layout/hChevron3"/>
    <dgm:cxn modelId="{13B679B1-5220-45B0-8931-1764D60F28F7}" type="presParOf" srcId="{39C0BC8A-EF79-4094-AC1A-550FAF5D307D}" destId="{ED08FB5D-5998-4A4A-AF82-A4466A9C08FE}" srcOrd="5" destOrd="0" presId="urn:microsoft.com/office/officeart/2005/8/layout/hChevron3"/>
    <dgm:cxn modelId="{13F0986F-B318-4014-A3CD-03B3C3FB61C2}" type="presParOf" srcId="{39C0BC8A-EF79-4094-AC1A-550FAF5D307D}" destId="{5C4B15A9-51F3-4DB6-A9BC-41EB5ECEB745}" srcOrd="6" destOrd="0" presId="urn:microsoft.com/office/officeart/2005/8/layout/hChevron3"/>
    <dgm:cxn modelId="{BECC3CA0-A5D7-4DC2-9EFF-1332F11F7CEE}" type="presParOf" srcId="{39C0BC8A-EF79-4094-AC1A-550FAF5D307D}" destId="{BFD4F310-6184-4DAA-B895-E759FD5D7F0C}" srcOrd="7" destOrd="0" presId="urn:microsoft.com/office/officeart/2005/8/layout/hChevron3"/>
    <dgm:cxn modelId="{15328760-95C9-4974-93D2-71F83A83FBD9}" type="presParOf" srcId="{39C0BC8A-EF79-4094-AC1A-550FAF5D307D}" destId="{CD196ED0-886C-407F-99FC-D0D0104F32B2}" srcOrd="8" destOrd="0" presId="urn:microsoft.com/office/officeart/2005/8/layout/hChevron3"/>
    <dgm:cxn modelId="{2233877F-5CA8-45F9-8E7C-C447BC67485C}" type="presParOf" srcId="{39C0BC8A-EF79-4094-AC1A-550FAF5D307D}" destId="{EC82CB0F-8A71-40EA-9AC6-17198ED60A16}" srcOrd="9" destOrd="0" presId="urn:microsoft.com/office/officeart/2005/8/layout/hChevron3"/>
    <dgm:cxn modelId="{E71E5404-69F0-4E3A-860B-64E45097B8A3}" type="presParOf" srcId="{39C0BC8A-EF79-4094-AC1A-550FAF5D307D}" destId="{53062258-E862-4F99-AE7F-27A615F289D7}" srcOrd="10" destOrd="0" presId="urn:microsoft.com/office/officeart/2005/8/layout/hChevron3"/>
    <dgm:cxn modelId="{9CD7A132-0850-41EC-9301-DA3BDAC37E01}" type="presParOf" srcId="{39C0BC8A-EF79-4094-AC1A-550FAF5D307D}" destId="{3775E4EE-4DF8-46A8-8F64-C78D64D76369}" srcOrd="11" destOrd="0" presId="urn:microsoft.com/office/officeart/2005/8/layout/hChevron3"/>
    <dgm:cxn modelId="{92939939-6DF7-4198-B71F-74D0789ADAB2}" type="presParOf" srcId="{39C0BC8A-EF79-4094-AC1A-550FAF5D307D}" destId="{36D939A4-FB1E-48BF-8E2A-B8D56106B2F3}" srcOrd="12" destOrd="0" presId="urn:microsoft.com/office/officeart/2005/8/layout/hChevron3"/>
    <dgm:cxn modelId="{39F3F454-B1BD-421C-B4DE-03B7B66B4591}" type="presParOf" srcId="{39C0BC8A-EF79-4094-AC1A-550FAF5D307D}" destId="{90380999-A85A-4A7E-971E-599D387BBC3D}" srcOrd="13" destOrd="0" presId="urn:microsoft.com/office/officeart/2005/8/layout/hChevron3"/>
    <dgm:cxn modelId="{4C0D2C76-8302-4074-99F1-7739A5570F5F}" type="presParOf" srcId="{39C0BC8A-EF79-4094-AC1A-550FAF5D307D}" destId="{FE09001F-DFC2-42E7-A296-784C92F27094}" srcOrd="14" destOrd="0" presId="urn:microsoft.com/office/officeart/2005/8/layout/hChevron3"/>
    <dgm:cxn modelId="{1CC94709-536F-400F-8E9E-397C00207F57}" type="presParOf" srcId="{39C0BC8A-EF79-4094-AC1A-550FAF5D307D}" destId="{C0814327-4B2F-47D1-AC7B-29F0571DC37E}" srcOrd="15" destOrd="0" presId="urn:microsoft.com/office/officeart/2005/8/layout/hChevron3"/>
    <dgm:cxn modelId="{213E4FED-DDA1-43B1-81C4-4ABDAF79DF7F}" type="presParOf" srcId="{39C0BC8A-EF79-4094-AC1A-550FAF5D307D}" destId="{170EFA32-7BC9-42C9-84DA-D377C98566FE}" srcOrd="16" destOrd="0" presId="urn:microsoft.com/office/officeart/2005/8/layout/hChevron3"/>
    <dgm:cxn modelId="{35A3FA8C-94A6-428B-AEB3-FFAC0405C294}" type="presParOf" srcId="{39C0BC8A-EF79-4094-AC1A-550FAF5D307D}" destId="{1C73F219-05E3-470D-A354-E313EDA68BED}" srcOrd="17" destOrd="0" presId="urn:microsoft.com/office/officeart/2005/8/layout/hChevron3"/>
    <dgm:cxn modelId="{5521B4F3-EB3E-42F4-9E9D-4E3383295735}" type="presParOf" srcId="{39C0BC8A-EF79-4094-AC1A-550FAF5D307D}" destId="{30809B4A-A580-4152-8CE9-CB7687FEAA14}" srcOrd="18" destOrd="0" presId="urn:microsoft.com/office/officeart/2005/8/layout/hChevron3"/>
    <dgm:cxn modelId="{E260F099-CD7B-423D-B3E8-F281B5D692A4}" type="presParOf" srcId="{39C0BC8A-EF79-4094-AC1A-550FAF5D307D}" destId="{5780DB8A-D325-41B0-B28C-0671A01DA05C}" srcOrd="19" destOrd="0" presId="urn:microsoft.com/office/officeart/2005/8/layout/hChevron3"/>
    <dgm:cxn modelId="{ABC586F1-FC8D-48F8-9963-F3BBD1B00ACC}" type="presParOf" srcId="{39C0BC8A-EF79-4094-AC1A-550FAF5D307D}" destId="{321D0224-0C0C-4F1F-AB96-DDB33DD8DC42}" srcOrd="20" destOrd="0" presId="urn:microsoft.com/office/officeart/2005/8/layout/hChevron3"/>
    <dgm:cxn modelId="{054ED778-BA3E-4E02-AF62-87DF996B1B42}" type="presParOf" srcId="{39C0BC8A-EF79-4094-AC1A-550FAF5D307D}" destId="{4F00C918-FBD9-4876-8E03-B7D70FD96CD6}" srcOrd="21" destOrd="0" presId="urn:microsoft.com/office/officeart/2005/8/layout/hChevron3"/>
    <dgm:cxn modelId="{2C373B9F-60EC-4ECD-8ED4-F207BB242ED2}" type="presParOf" srcId="{39C0BC8A-EF79-4094-AC1A-550FAF5D307D}" destId="{068007AB-54C7-4F3F-88E0-88186D15A276}" srcOrd="22" destOrd="0" presId="urn:microsoft.com/office/officeart/2005/8/layout/hChevron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22297A-827F-4D05-9677-DAAE77D8C2C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9BB01014-914A-4FAF-93C5-2FD12CC4939D}">
      <dgm:prSet phldrT="[Text]"/>
      <dgm:spPr>
        <a:solidFill>
          <a:srgbClr val="B2381C"/>
        </a:solidFill>
      </dgm:spPr>
      <dgm:t>
        <a:bodyPr/>
        <a:lstStyle/>
        <a:p>
          <a:r>
            <a:rPr lang="en-US" dirty="0" smtClean="0"/>
            <a:t>Jan</a:t>
          </a:r>
          <a:endParaRPr lang="en-US" dirty="0"/>
        </a:p>
      </dgm:t>
    </dgm:pt>
    <dgm:pt modelId="{E3A9A907-A94E-463A-B63C-C7F40B66F682}" type="parTrans" cxnId="{485E22D9-4AA5-4278-A90A-FC314F30E30F}">
      <dgm:prSet/>
      <dgm:spPr/>
      <dgm:t>
        <a:bodyPr/>
        <a:lstStyle/>
        <a:p>
          <a:endParaRPr lang="en-US"/>
        </a:p>
      </dgm:t>
    </dgm:pt>
    <dgm:pt modelId="{61A22B28-DD29-45A6-A7EC-B5C234B25F85}" type="sibTrans" cxnId="{485E22D9-4AA5-4278-A90A-FC314F30E30F}">
      <dgm:prSet/>
      <dgm:spPr/>
      <dgm:t>
        <a:bodyPr/>
        <a:lstStyle/>
        <a:p>
          <a:endParaRPr lang="en-US"/>
        </a:p>
      </dgm:t>
    </dgm:pt>
    <dgm:pt modelId="{1744D394-380A-49FA-A9ED-CB1A8EDCD119}">
      <dgm:prSet phldrT="[Text]"/>
      <dgm:spPr>
        <a:solidFill>
          <a:srgbClr val="B2381C"/>
        </a:solidFill>
      </dgm:spPr>
      <dgm:t>
        <a:bodyPr/>
        <a:lstStyle/>
        <a:p>
          <a:r>
            <a:rPr lang="en-US" dirty="0" smtClean="0"/>
            <a:t>Feb</a:t>
          </a:r>
          <a:endParaRPr lang="en-US" dirty="0"/>
        </a:p>
      </dgm:t>
    </dgm:pt>
    <dgm:pt modelId="{B386E7E7-C2A9-4AF3-B0B8-F19518850A53}" type="parTrans" cxnId="{FF2A6698-8A06-49C6-B948-B72738D0D461}">
      <dgm:prSet/>
      <dgm:spPr/>
      <dgm:t>
        <a:bodyPr/>
        <a:lstStyle/>
        <a:p>
          <a:endParaRPr lang="en-US"/>
        </a:p>
      </dgm:t>
    </dgm:pt>
    <dgm:pt modelId="{D9BADD38-B89B-4259-B5E0-163A2F3B0F48}" type="sibTrans" cxnId="{FF2A6698-8A06-49C6-B948-B72738D0D461}">
      <dgm:prSet/>
      <dgm:spPr/>
      <dgm:t>
        <a:bodyPr/>
        <a:lstStyle/>
        <a:p>
          <a:endParaRPr lang="en-US"/>
        </a:p>
      </dgm:t>
    </dgm:pt>
    <dgm:pt modelId="{2274112E-2943-4457-824F-20F51A375052}">
      <dgm:prSet phldrT="[Text]"/>
      <dgm:spPr>
        <a:solidFill>
          <a:srgbClr val="B2381C"/>
        </a:solidFill>
      </dgm:spPr>
      <dgm:t>
        <a:bodyPr/>
        <a:lstStyle/>
        <a:p>
          <a:r>
            <a:rPr lang="en-US" dirty="0" smtClean="0"/>
            <a:t>Mar</a:t>
          </a:r>
          <a:endParaRPr lang="en-US" dirty="0"/>
        </a:p>
      </dgm:t>
    </dgm:pt>
    <dgm:pt modelId="{B25D2559-AFFB-4396-BF6C-340BE79806E8}" type="parTrans" cxnId="{16009FF8-3F8E-4783-8951-D5E6CF9ACD71}">
      <dgm:prSet/>
      <dgm:spPr/>
      <dgm:t>
        <a:bodyPr/>
        <a:lstStyle/>
        <a:p>
          <a:endParaRPr lang="en-US"/>
        </a:p>
      </dgm:t>
    </dgm:pt>
    <dgm:pt modelId="{CE2ED37D-4225-495B-9E9A-59A96004706A}" type="sibTrans" cxnId="{16009FF8-3F8E-4783-8951-D5E6CF9ACD71}">
      <dgm:prSet/>
      <dgm:spPr/>
      <dgm:t>
        <a:bodyPr/>
        <a:lstStyle/>
        <a:p>
          <a:endParaRPr lang="en-US"/>
        </a:p>
      </dgm:t>
    </dgm:pt>
    <dgm:pt modelId="{E05CC27C-7ED9-447C-AFAF-060595E44985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Apr</a:t>
          </a:r>
          <a:endParaRPr lang="en-US" dirty="0"/>
        </a:p>
      </dgm:t>
    </dgm:pt>
    <dgm:pt modelId="{CED43C86-118C-40F5-BFAF-11D1D46E8ECC}" type="parTrans" cxnId="{EDBA3FEB-C7B4-43EA-9D3A-92E61ADD3B73}">
      <dgm:prSet/>
      <dgm:spPr/>
      <dgm:t>
        <a:bodyPr/>
        <a:lstStyle/>
        <a:p>
          <a:endParaRPr lang="en-US"/>
        </a:p>
      </dgm:t>
    </dgm:pt>
    <dgm:pt modelId="{43EED2CA-1610-430B-89CF-B1A514A4984A}" type="sibTrans" cxnId="{EDBA3FEB-C7B4-43EA-9D3A-92E61ADD3B73}">
      <dgm:prSet/>
      <dgm:spPr/>
      <dgm:t>
        <a:bodyPr/>
        <a:lstStyle/>
        <a:p>
          <a:endParaRPr lang="en-US"/>
        </a:p>
      </dgm:t>
    </dgm:pt>
    <dgm:pt modelId="{DED182A8-81E9-4593-84DA-553FF08E87DD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May</a:t>
          </a:r>
          <a:endParaRPr lang="en-US" dirty="0"/>
        </a:p>
      </dgm:t>
    </dgm:pt>
    <dgm:pt modelId="{6D56D12F-1A7D-4FC2-B596-7BAF1D541F3D}" type="parTrans" cxnId="{2C6D9691-4FE7-49AA-AE9A-04E51E325E53}">
      <dgm:prSet/>
      <dgm:spPr/>
      <dgm:t>
        <a:bodyPr/>
        <a:lstStyle/>
        <a:p>
          <a:endParaRPr lang="en-US"/>
        </a:p>
      </dgm:t>
    </dgm:pt>
    <dgm:pt modelId="{D0039675-40D2-4B09-B392-708E670471CD}" type="sibTrans" cxnId="{2C6D9691-4FE7-49AA-AE9A-04E51E325E53}">
      <dgm:prSet/>
      <dgm:spPr/>
      <dgm:t>
        <a:bodyPr/>
        <a:lstStyle/>
        <a:p>
          <a:endParaRPr lang="en-US"/>
        </a:p>
      </dgm:t>
    </dgm:pt>
    <dgm:pt modelId="{48DF637E-8FF4-4260-908D-EA6F42D91BB4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Jun</a:t>
          </a:r>
          <a:endParaRPr lang="en-US" dirty="0"/>
        </a:p>
      </dgm:t>
    </dgm:pt>
    <dgm:pt modelId="{5A8BD9BE-EE09-4970-A328-FFF406FD7758}" type="parTrans" cxnId="{FB0E95FA-312C-47EE-8C12-BD2124FE0F7A}">
      <dgm:prSet/>
      <dgm:spPr/>
      <dgm:t>
        <a:bodyPr/>
        <a:lstStyle/>
        <a:p>
          <a:endParaRPr lang="en-US"/>
        </a:p>
      </dgm:t>
    </dgm:pt>
    <dgm:pt modelId="{44553719-E2BE-4E90-8E51-8DB4FF59452F}" type="sibTrans" cxnId="{FB0E95FA-312C-47EE-8C12-BD2124FE0F7A}">
      <dgm:prSet/>
      <dgm:spPr/>
      <dgm:t>
        <a:bodyPr/>
        <a:lstStyle/>
        <a:p>
          <a:endParaRPr lang="en-US"/>
        </a:p>
      </dgm:t>
    </dgm:pt>
    <dgm:pt modelId="{A346582A-6DA1-409E-AFFF-0B67AE49D052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Jul</a:t>
          </a:r>
          <a:endParaRPr lang="en-US" dirty="0"/>
        </a:p>
      </dgm:t>
    </dgm:pt>
    <dgm:pt modelId="{17877F19-FA1D-4E68-A1BB-E3DA3D345FEE}" type="parTrans" cxnId="{F616863A-A941-4762-8086-C870C94AD43B}">
      <dgm:prSet/>
      <dgm:spPr/>
      <dgm:t>
        <a:bodyPr/>
        <a:lstStyle/>
        <a:p>
          <a:endParaRPr lang="en-US"/>
        </a:p>
      </dgm:t>
    </dgm:pt>
    <dgm:pt modelId="{70B8C633-8180-404D-92AF-31E5529898F9}" type="sibTrans" cxnId="{F616863A-A941-4762-8086-C870C94AD43B}">
      <dgm:prSet/>
      <dgm:spPr/>
      <dgm:t>
        <a:bodyPr/>
        <a:lstStyle/>
        <a:p>
          <a:endParaRPr lang="en-US"/>
        </a:p>
      </dgm:t>
    </dgm:pt>
    <dgm:pt modelId="{614027E4-8B35-46F0-8002-10D61EB25B88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Aug</a:t>
          </a:r>
          <a:endParaRPr lang="en-US" dirty="0"/>
        </a:p>
      </dgm:t>
    </dgm:pt>
    <dgm:pt modelId="{85EF854F-EB72-4C99-8D4A-98C984079286}" type="parTrans" cxnId="{D4D50C2C-623D-4C19-8D83-C414BF7C465E}">
      <dgm:prSet/>
      <dgm:spPr/>
      <dgm:t>
        <a:bodyPr/>
        <a:lstStyle/>
        <a:p>
          <a:endParaRPr lang="en-US"/>
        </a:p>
      </dgm:t>
    </dgm:pt>
    <dgm:pt modelId="{886B330C-449D-4D17-86C7-F149B1E07CD9}" type="sibTrans" cxnId="{D4D50C2C-623D-4C19-8D83-C414BF7C465E}">
      <dgm:prSet/>
      <dgm:spPr/>
      <dgm:t>
        <a:bodyPr/>
        <a:lstStyle/>
        <a:p>
          <a:endParaRPr lang="en-US"/>
        </a:p>
      </dgm:t>
    </dgm:pt>
    <dgm:pt modelId="{F11AF667-1864-4F54-9E34-B1CB076A3A88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Sept</a:t>
          </a:r>
          <a:endParaRPr lang="en-US" dirty="0"/>
        </a:p>
      </dgm:t>
    </dgm:pt>
    <dgm:pt modelId="{AD1374AD-01B0-4197-B1E2-12D3B74C28EF}" type="parTrans" cxnId="{4FE446DB-BDD5-4073-AB91-FB0CC7D62429}">
      <dgm:prSet/>
      <dgm:spPr/>
      <dgm:t>
        <a:bodyPr/>
        <a:lstStyle/>
        <a:p>
          <a:endParaRPr lang="en-US"/>
        </a:p>
      </dgm:t>
    </dgm:pt>
    <dgm:pt modelId="{D7B85937-CA67-4D05-A6CB-03F2D3403B6E}" type="sibTrans" cxnId="{4FE446DB-BDD5-4073-AB91-FB0CC7D62429}">
      <dgm:prSet/>
      <dgm:spPr/>
      <dgm:t>
        <a:bodyPr/>
        <a:lstStyle/>
        <a:p>
          <a:endParaRPr lang="en-US"/>
        </a:p>
      </dgm:t>
    </dgm:pt>
    <dgm:pt modelId="{897BB662-40F5-4956-A43D-346E3991026D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Oct</a:t>
          </a:r>
          <a:endParaRPr lang="en-US" dirty="0"/>
        </a:p>
      </dgm:t>
    </dgm:pt>
    <dgm:pt modelId="{7A33BDAD-16C0-4EEE-861A-3E22A5FA1F25}" type="parTrans" cxnId="{197350E2-79BA-4E73-9F9E-F83750CCD412}">
      <dgm:prSet/>
      <dgm:spPr/>
      <dgm:t>
        <a:bodyPr/>
        <a:lstStyle/>
        <a:p>
          <a:endParaRPr lang="en-US"/>
        </a:p>
      </dgm:t>
    </dgm:pt>
    <dgm:pt modelId="{01F6FBDE-9DE0-409F-AE0B-9F8521CFE379}" type="sibTrans" cxnId="{197350E2-79BA-4E73-9F9E-F83750CCD412}">
      <dgm:prSet/>
      <dgm:spPr/>
      <dgm:t>
        <a:bodyPr/>
        <a:lstStyle/>
        <a:p>
          <a:endParaRPr lang="en-US"/>
        </a:p>
      </dgm:t>
    </dgm:pt>
    <dgm:pt modelId="{2CD9A635-22F5-4D26-807F-BE2F951A20E0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Nov</a:t>
          </a:r>
          <a:endParaRPr lang="en-US" dirty="0"/>
        </a:p>
      </dgm:t>
    </dgm:pt>
    <dgm:pt modelId="{C701ADB7-E86E-419B-8D10-79598AE6EE19}" type="parTrans" cxnId="{5EEF26F3-A61B-4ED7-91C9-4F9A2CC85A45}">
      <dgm:prSet/>
      <dgm:spPr/>
      <dgm:t>
        <a:bodyPr/>
        <a:lstStyle/>
        <a:p>
          <a:endParaRPr lang="en-US"/>
        </a:p>
      </dgm:t>
    </dgm:pt>
    <dgm:pt modelId="{69ECE531-86B3-486B-8BEE-F2F1102437AF}" type="sibTrans" cxnId="{5EEF26F3-A61B-4ED7-91C9-4F9A2CC85A45}">
      <dgm:prSet/>
      <dgm:spPr/>
      <dgm:t>
        <a:bodyPr/>
        <a:lstStyle/>
        <a:p>
          <a:endParaRPr lang="en-US"/>
        </a:p>
      </dgm:t>
    </dgm:pt>
    <dgm:pt modelId="{1E636E61-00B9-48C4-BF75-3C680456DA56}">
      <dgm:prSet/>
      <dgm:spPr>
        <a:solidFill>
          <a:srgbClr val="B2381C"/>
        </a:solidFill>
      </dgm:spPr>
      <dgm:t>
        <a:bodyPr/>
        <a:lstStyle/>
        <a:p>
          <a:r>
            <a:rPr lang="en-US" dirty="0" smtClean="0"/>
            <a:t>Dec</a:t>
          </a:r>
          <a:endParaRPr lang="en-US" dirty="0"/>
        </a:p>
      </dgm:t>
    </dgm:pt>
    <dgm:pt modelId="{1D43E9DD-C8C7-4FE5-900E-DE33BF8BBA9C}" type="parTrans" cxnId="{04F3A233-9038-4592-B889-B43C6078F203}">
      <dgm:prSet/>
      <dgm:spPr/>
      <dgm:t>
        <a:bodyPr/>
        <a:lstStyle/>
        <a:p>
          <a:endParaRPr lang="en-US"/>
        </a:p>
      </dgm:t>
    </dgm:pt>
    <dgm:pt modelId="{F8137BA8-A1F8-49ED-81D5-9F414AA82B5F}" type="sibTrans" cxnId="{04F3A233-9038-4592-B889-B43C6078F203}">
      <dgm:prSet/>
      <dgm:spPr/>
      <dgm:t>
        <a:bodyPr/>
        <a:lstStyle/>
        <a:p>
          <a:endParaRPr lang="en-US"/>
        </a:p>
      </dgm:t>
    </dgm:pt>
    <dgm:pt modelId="{39C0BC8A-EF79-4094-AC1A-550FAF5D307D}" type="pres">
      <dgm:prSet presAssocID="{2022297A-827F-4D05-9677-DAAE77D8C2CF}" presName="Name0" presStyleCnt="0">
        <dgm:presLayoutVars>
          <dgm:dir/>
          <dgm:resizeHandles val="exact"/>
        </dgm:presLayoutVars>
      </dgm:prSet>
      <dgm:spPr/>
    </dgm:pt>
    <dgm:pt modelId="{6E5B3F00-EE26-4A06-8003-2FDE69062C68}" type="pres">
      <dgm:prSet presAssocID="{9BB01014-914A-4FAF-93C5-2FD12CC4939D}" presName="parTxOnly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5CA38C-3411-4358-BE5F-84CCD99E2ED5}" type="pres">
      <dgm:prSet presAssocID="{61A22B28-DD29-45A6-A7EC-B5C234B25F85}" presName="parSpace" presStyleCnt="0"/>
      <dgm:spPr/>
    </dgm:pt>
    <dgm:pt modelId="{ECE79981-9DF8-4B2C-9511-0666741092AF}" type="pres">
      <dgm:prSet presAssocID="{1744D394-380A-49FA-A9ED-CB1A8EDCD119}" presName="parTxOnly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B2DB2E-786D-43BE-BADC-787EA652B9F7}" type="pres">
      <dgm:prSet presAssocID="{D9BADD38-B89B-4259-B5E0-163A2F3B0F48}" presName="parSpace" presStyleCnt="0"/>
      <dgm:spPr/>
    </dgm:pt>
    <dgm:pt modelId="{B12E8BD5-E050-4153-9DEE-97C53792586A}" type="pres">
      <dgm:prSet presAssocID="{2274112E-2943-4457-824F-20F51A375052}" presName="parTxOnly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8FB5D-5998-4A4A-AF82-A4466A9C08FE}" type="pres">
      <dgm:prSet presAssocID="{CE2ED37D-4225-495B-9E9A-59A96004706A}" presName="parSpace" presStyleCnt="0"/>
      <dgm:spPr/>
    </dgm:pt>
    <dgm:pt modelId="{5C4B15A9-51F3-4DB6-A9BC-41EB5ECEB745}" type="pres">
      <dgm:prSet presAssocID="{E05CC27C-7ED9-447C-AFAF-060595E44985}" presName="parTxOnly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D4F310-6184-4DAA-B895-E759FD5D7F0C}" type="pres">
      <dgm:prSet presAssocID="{43EED2CA-1610-430B-89CF-B1A514A4984A}" presName="parSpace" presStyleCnt="0"/>
      <dgm:spPr/>
    </dgm:pt>
    <dgm:pt modelId="{CD196ED0-886C-407F-99FC-D0D0104F32B2}" type="pres">
      <dgm:prSet presAssocID="{DED182A8-81E9-4593-84DA-553FF08E87DD}" presName="parTxOnly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82CB0F-8A71-40EA-9AC6-17198ED60A16}" type="pres">
      <dgm:prSet presAssocID="{D0039675-40D2-4B09-B392-708E670471CD}" presName="parSpace" presStyleCnt="0"/>
      <dgm:spPr/>
    </dgm:pt>
    <dgm:pt modelId="{53062258-E862-4F99-AE7F-27A615F289D7}" type="pres">
      <dgm:prSet presAssocID="{48DF637E-8FF4-4260-908D-EA6F42D91BB4}" presName="parTxOnly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75E4EE-4DF8-46A8-8F64-C78D64D76369}" type="pres">
      <dgm:prSet presAssocID="{44553719-E2BE-4E90-8E51-8DB4FF59452F}" presName="parSpace" presStyleCnt="0"/>
      <dgm:spPr/>
    </dgm:pt>
    <dgm:pt modelId="{36D939A4-FB1E-48BF-8E2A-B8D56106B2F3}" type="pres">
      <dgm:prSet presAssocID="{A346582A-6DA1-409E-AFFF-0B67AE49D052}" presName="parTxOnly" presStyleLbl="node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380999-A85A-4A7E-971E-599D387BBC3D}" type="pres">
      <dgm:prSet presAssocID="{70B8C633-8180-404D-92AF-31E5529898F9}" presName="parSpace" presStyleCnt="0"/>
      <dgm:spPr/>
    </dgm:pt>
    <dgm:pt modelId="{FE09001F-DFC2-42E7-A296-784C92F27094}" type="pres">
      <dgm:prSet presAssocID="{614027E4-8B35-46F0-8002-10D61EB25B88}" presName="parTxOnly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814327-4B2F-47D1-AC7B-29F0571DC37E}" type="pres">
      <dgm:prSet presAssocID="{886B330C-449D-4D17-86C7-F149B1E07CD9}" presName="parSpace" presStyleCnt="0"/>
      <dgm:spPr/>
    </dgm:pt>
    <dgm:pt modelId="{170EFA32-7BC9-42C9-84DA-D377C98566FE}" type="pres">
      <dgm:prSet presAssocID="{F11AF667-1864-4F54-9E34-B1CB076A3A88}" presName="parTxOnly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73F219-05E3-470D-A354-E313EDA68BED}" type="pres">
      <dgm:prSet presAssocID="{D7B85937-CA67-4D05-A6CB-03F2D3403B6E}" presName="parSpace" presStyleCnt="0"/>
      <dgm:spPr/>
    </dgm:pt>
    <dgm:pt modelId="{30809B4A-A580-4152-8CE9-CB7687FEAA14}" type="pres">
      <dgm:prSet presAssocID="{897BB662-40F5-4956-A43D-346E3991026D}" presName="parTxOnly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80DB8A-D325-41B0-B28C-0671A01DA05C}" type="pres">
      <dgm:prSet presAssocID="{01F6FBDE-9DE0-409F-AE0B-9F8521CFE379}" presName="parSpace" presStyleCnt="0"/>
      <dgm:spPr/>
    </dgm:pt>
    <dgm:pt modelId="{321D0224-0C0C-4F1F-AB96-DDB33DD8DC42}" type="pres">
      <dgm:prSet presAssocID="{2CD9A635-22F5-4D26-807F-BE2F951A20E0}" presName="parTxOnly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00C918-FBD9-4876-8E03-B7D70FD96CD6}" type="pres">
      <dgm:prSet presAssocID="{69ECE531-86B3-486B-8BEE-F2F1102437AF}" presName="parSpace" presStyleCnt="0"/>
      <dgm:spPr/>
    </dgm:pt>
    <dgm:pt modelId="{068007AB-54C7-4F3F-88E0-88186D15A276}" type="pres">
      <dgm:prSet presAssocID="{1E636E61-00B9-48C4-BF75-3C680456DA56}" presName="parTxOnly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2A6698-8A06-49C6-B948-B72738D0D461}" srcId="{2022297A-827F-4D05-9677-DAAE77D8C2CF}" destId="{1744D394-380A-49FA-A9ED-CB1A8EDCD119}" srcOrd="1" destOrd="0" parTransId="{B386E7E7-C2A9-4AF3-B0B8-F19518850A53}" sibTransId="{D9BADD38-B89B-4259-B5E0-163A2F3B0F48}"/>
    <dgm:cxn modelId="{84F180B2-AC4E-4E02-B463-F0EA468C94A0}" type="presOf" srcId="{1E636E61-00B9-48C4-BF75-3C680456DA56}" destId="{068007AB-54C7-4F3F-88E0-88186D15A276}" srcOrd="0" destOrd="0" presId="urn:microsoft.com/office/officeart/2005/8/layout/hChevron3"/>
    <dgm:cxn modelId="{D4D50C2C-623D-4C19-8D83-C414BF7C465E}" srcId="{2022297A-827F-4D05-9677-DAAE77D8C2CF}" destId="{614027E4-8B35-46F0-8002-10D61EB25B88}" srcOrd="7" destOrd="0" parTransId="{85EF854F-EB72-4C99-8D4A-98C984079286}" sibTransId="{886B330C-449D-4D17-86C7-F149B1E07CD9}"/>
    <dgm:cxn modelId="{381BDDAC-879F-4C93-B63F-A96B8374029D}" type="presOf" srcId="{A346582A-6DA1-409E-AFFF-0B67AE49D052}" destId="{36D939A4-FB1E-48BF-8E2A-B8D56106B2F3}" srcOrd="0" destOrd="0" presId="urn:microsoft.com/office/officeart/2005/8/layout/hChevron3"/>
    <dgm:cxn modelId="{0F0EFCC0-2B43-4CCF-903D-3BB48670BC42}" type="presOf" srcId="{897BB662-40F5-4956-A43D-346E3991026D}" destId="{30809B4A-A580-4152-8CE9-CB7687FEAA14}" srcOrd="0" destOrd="0" presId="urn:microsoft.com/office/officeart/2005/8/layout/hChevron3"/>
    <dgm:cxn modelId="{DBB4EC3C-FB81-4358-AF96-7D628D55EE8D}" type="presOf" srcId="{2022297A-827F-4D05-9677-DAAE77D8C2CF}" destId="{39C0BC8A-EF79-4094-AC1A-550FAF5D307D}" srcOrd="0" destOrd="0" presId="urn:microsoft.com/office/officeart/2005/8/layout/hChevron3"/>
    <dgm:cxn modelId="{1282F150-4C96-45D6-B5F8-C0B895A53A95}" type="presOf" srcId="{614027E4-8B35-46F0-8002-10D61EB25B88}" destId="{FE09001F-DFC2-42E7-A296-784C92F27094}" srcOrd="0" destOrd="0" presId="urn:microsoft.com/office/officeart/2005/8/layout/hChevron3"/>
    <dgm:cxn modelId="{932B5B15-9B90-498E-875A-1D8C49681172}" type="presOf" srcId="{DED182A8-81E9-4593-84DA-553FF08E87DD}" destId="{CD196ED0-886C-407F-99FC-D0D0104F32B2}" srcOrd="0" destOrd="0" presId="urn:microsoft.com/office/officeart/2005/8/layout/hChevron3"/>
    <dgm:cxn modelId="{5EEF26F3-A61B-4ED7-91C9-4F9A2CC85A45}" srcId="{2022297A-827F-4D05-9677-DAAE77D8C2CF}" destId="{2CD9A635-22F5-4D26-807F-BE2F951A20E0}" srcOrd="10" destOrd="0" parTransId="{C701ADB7-E86E-419B-8D10-79598AE6EE19}" sibTransId="{69ECE531-86B3-486B-8BEE-F2F1102437AF}"/>
    <dgm:cxn modelId="{7D6BFC4D-6201-4C70-8BB8-AB9AAD976366}" type="presOf" srcId="{E05CC27C-7ED9-447C-AFAF-060595E44985}" destId="{5C4B15A9-51F3-4DB6-A9BC-41EB5ECEB745}" srcOrd="0" destOrd="0" presId="urn:microsoft.com/office/officeart/2005/8/layout/hChevron3"/>
    <dgm:cxn modelId="{04F3A233-9038-4592-B889-B43C6078F203}" srcId="{2022297A-827F-4D05-9677-DAAE77D8C2CF}" destId="{1E636E61-00B9-48C4-BF75-3C680456DA56}" srcOrd="11" destOrd="0" parTransId="{1D43E9DD-C8C7-4FE5-900E-DE33BF8BBA9C}" sibTransId="{F8137BA8-A1F8-49ED-81D5-9F414AA82B5F}"/>
    <dgm:cxn modelId="{FB0E95FA-312C-47EE-8C12-BD2124FE0F7A}" srcId="{2022297A-827F-4D05-9677-DAAE77D8C2CF}" destId="{48DF637E-8FF4-4260-908D-EA6F42D91BB4}" srcOrd="5" destOrd="0" parTransId="{5A8BD9BE-EE09-4970-A328-FFF406FD7758}" sibTransId="{44553719-E2BE-4E90-8E51-8DB4FF59452F}"/>
    <dgm:cxn modelId="{23207DC4-608C-4F41-91AE-E09D67AFDE91}" type="presOf" srcId="{2CD9A635-22F5-4D26-807F-BE2F951A20E0}" destId="{321D0224-0C0C-4F1F-AB96-DDB33DD8DC42}" srcOrd="0" destOrd="0" presId="urn:microsoft.com/office/officeart/2005/8/layout/hChevron3"/>
    <dgm:cxn modelId="{2C6D9691-4FE7-49AA-AE9A-04E51E325E53}" srcId="{2022297A-827F-4D05-9677-DAAE77D8C2CF}" destId="{DED182A8-81E9-4593-84DA-553FF08E87DD}" srcOrd="4" destOrd="0" parTransId="{6D56D12F-1A7D-4FC2-B596-7BAF1D541F3D}" sibTransId="{D0039675-40D2-4B09-B392-708E670471CD}"/>
    <dgm:cxn modelId="{485E22D9-4AA5-4278-A90A-FC314F30E30F}" srcId="{2022297A-827F-4D05-9677-DAAE77D8C2CF}" destId="{9BB01014-914A-4FAF-93C5-2FD12CC4939D}" srcOrd="0" destOrd="0" parTransId="{E3A9A907-A94E-463A-B63C-C7F40B66F682}" sibTransId="{61A22B28-DD29-45A6-A7EC-B5C234B25F85}"/>
    <dgm:cxn modelId="{7FCB4879-6849-4236-8263-511E282AE491}" type="presOf" srcId="{2274112E-2943-4457-824F-20F51A375052}" destId="{B12E8BD5-E050-4153-9DEE-97C53792586A}" srcOrd="0" destOrd="0" presId="urn:microsoft.com/office/officeart/2005/8/layout/hChevron3"/>
    <dgm:cxn modelId="{4FE446DB-BDD5-4073-AB91-FB0CC7D62429}" srcId="{2022297A-827F-4D05-9677-DAAE77D8C2CF}" destId="{F11AF667-1864-4F54-9E34-B1CB076A3A88}" srcOrd="8" destOrd="0" parTransId="{AD1374AD-01B0-4197-B1E2-12D3B74C28EF}" sibTransId="{D7B85937-CA67-4D05-A6CB-03F2D3403B6E}"/>
    <dgm:cxn modelId="{49188AF5-33C2-4C19-927D-E32DF9081F26}" type="presOf" srcId="{9BB01014-914A-4FAF-93C5-2FD12CC4939D}" destId="{6E5B3F00-EE26-4A06-8003-2FDE69062C68}" srcOrd="0" destOrd="0" presId="urn:microsoft.com/office/officeart/2005/8/layout/hChevron3"/>
    <dgm:cxn modelId="{6A891411-BED3-4644-8861-AF38017DBCBC}" type="presOf" srcId="{48DF637E-8FF4-4260-908D-EA6F42D91BB4}" destId="{53062258-E862-4F99-AE7F-27A615F289D7}" srcOrd="0" destOrd="0" presId="urn:microsoft.com/office/officeart/2005/8/layout/hChevron3"/>
    <dgm:cxn modelId="{16009FF8-3F8E-4783-8951-D5E6CF9ACD71}" srcId="{2022297A-827F-4D05-9677-DAAE77D8C2CF}" destId="{2274112E-2943-4457-824F-20F51A375052}" srcOrd="2" destOrd="0" parTransId="{B25D2559-AFFB-4396-BF6C-340BE79806E8}" sibTransId="{CE2ED37D-4225-495B-9E9A-59A96004706A}"/>
    <dgm:cxn modelId="{F616863A-A941-4762-8086-C870C94AD43B}" srcId="{2022297A-827F-4D05-9677-DAAE77D8C2CF}" destId="{A346582A-6DA1-409E-AFFF-0B67AE49D052}" srcOrd="6" destOrd="0" parTransId="{17877F19-FA1D-4E68-A1BB-E3DA3D345FEE}" sibTransId="{70B8C633-8180-404D-92AF-31E5529898F9}"/>
    <dgm:cxn modelId="{7E234386-EDAF-46AE-AB8A-2D18833C6970}" type="presOf" srcId="{1744D394-380A-49FA-A9ED-CB1A8EDCD119}" destId="{ECE79981-9DF8-4B2C-9511-0666741092AF}" srcOrd="0" destOrd="0" presId="urn:microsoft.com/office/officeart/2005/8/layout/hChevron3"/>
    <dgm:cxn modelId="{197350E2-79BA-4E73-9F9E-F83750CCD412}" srcId="{2022297A-827F-4D05-9677-DAAE77D8C2CF}" destId="{897BB662-40F5-4956-A43D-346E3991026D}" srcOrd="9" destOrd="0" parTransId="{7A33BDAD-16C0-4EEE-861A-3E22A5FA1F25}" sibTransId="{01F6FBDE-9DE0-409F-AE0B-9F8521CFE379}"/>
    <dgm:cxn modelId="{DE4197A8-87F4-419F-95A2-7C0BD4A45049}" type="presOf" srcId="{F11AF667-1864-4F54-9E34-B1CB076A3A88}" destId="{170EFA32-7BC9-42C9-84DA-D377C98566FE}" srcOrd="0" destOrd="0" presId="urn:microsoft.com/office/officeart/2005/8/layout/hChevron3"/>
    <dgm:cxn modelId="{EDBA3FEB-C7B4-43EA-9D3A-92E61ADD3B73}" srcId="{2022297A-827F-4D05-9677-DAAE77D8C2CF}" destId="{E05CC27C-7ED9-447C-AFAF-060595E44985}" srcOrd="3" destOrd="0" parTransId="{CED43C86-118C-40F5-BFAF-11D1D46E8ECC}" sibTransId="{43EED2CA-1610-430B-89CF-B1A514A4984A}"/>
    <dgm:cxn modelId="{E472C0C1-9CC7-4F1B-979A-D835AE5D052C}" type="presParOf" srcId="{39C0BC8A-EF79-4094-AC1A-550FAF5D307D}" destId="{6E5B3F00-EE26-4A06-8003-2FDE69062C68}" srcOrd="0" destOrd="0" presId="urn:microsoft.com/office/officeart/2005/8/layout/hChevron3"/>
    <dgm:cxn modelId="{2BC4F907-9FA7-4544-A18E-5AE9C994259F}" type="presParOf" srcId="{39C0BC8A-EF79-4094-AC1A-550FAF5D307D}" destId="{E45CA38C-3411-4358-BE5F-84CCD99E2ED5}" srcOrd="1" destOrd="0" presId="urn:microsoft.com/office/officeart/2005/8/layout/hChevron3"/>
    <dgm:cxn modelId="{37F6BF6E-A973-4479-8830-5A0BAD97B0D4}" type="presParOf" srcId="{39C0BC8A-EF79-4094-AC1A-550FAF5D307D}" destId="{ECE79981-9DF8-4B2C-9511-0666741092AF}" srcOrd="2" destOrd="0" presId="urn:microsoft.com/office/officeart/2005/8/layout/hChevron3"/>
    <dgm:cxn modelId="{943169EF-E731-4B9C-BC53-89C4D5427AF3}" type="presParOf" srcId="{39C0BC8A-EF79-4094-AC1A-550FAF5D307D}" destId="{C2B2DB2E-786D-43BE-BADC-787EA652B9F7}" srcOrd="3" destOrd="0" presId="urn:microsoft.com/office/officeart/2005/8/layout/hChevron3"/>
    <dgm:cxn modelId="{9BE45FBF-2DA0-4881-9A18-C20A3CB77F9F}" type="presParOf" srcId="{39C0BC8A-EF79-4094-AC1A-550FAF5D307D}" destId="{B12E8BD5-E050-4153-9DEE-97C53792586A}" srcOrd="4" destOrd="0" presId="urn:microsoft.com/office/officeart/2005/8/layout/hChevron3"/>
    <dgm:cxn modelId="{13B679B1-5220-45B0-8931-1764D60F28F7}" type="presParOf" srcId="{39C0BC8A-EF79-4094-AC1A-550FAF5D307D}" destId="{ED08FB5D-5998-4A4A-AF82-A4466A9C08FE}" srcOrd="5" destOrd="0" presId="urn:microsoft.com/office/officeart/2005/8/layout/hChevron3"/>
    <dgm:cxn modelId="{13F0986F-B318-4014-A3CD-03B3C3FB61C2}" type="presParOf" srcId="{39C0BC8A-EF79-4094-AC1A-550FAF5D307D}" destId="{5C4B15A9-51F3-4DB6-A9BC-41EB5ECEB745}" srcOrd="6" destOrd="0" presId="urn:microsoft.com/office/officeart/2005/8/layout/hChevron3"/>
    <dgm:cxn modelId="{BECC3CA0-A5D7-4DC2-9EFF-1332F11F7CEE}" type="presParOf" srcId="{39C0BC8A-EF79-4094-AC1A-550FAF5D307D}" destId="{BFD4F310-6184-4DAA-B895-E759FD5D7F0C}" srcOrd="7" destOrd="0" presId="urn:microsoft.com/office/officeart/2005/8/layout/hChevron3"/>
    <dgm:cxn modelId="{15328760-95C9-4974-93D2-71F83A83FBD9}" type="presParOf" srcId="{39C0BC8A-EF79-4094-AC1A-550FAF5D307D}" destId="{CD196ED0-886C-407F-99FC-D0D0104F32B2}" srcOrd="8" destOrd="0" presId="urn:microsoft.com/office/officeart/2005/8/layout/hChevron3"/>
    <dgm:cxn modelId="{2233877F-5CA8-45F9-8E7C-C447BC67485C}" type="presParOf" srcId="{39C0BC8A-EF79-4094-AC1A-550FAF5D307D}" destId="{EC82CB0F-8A71-40EA-9AC6-17198ED60A16}" srcOrd="9" destOrd="0" presId="urn:microsoft.com/office/officeart/2005/8/layout/hChevron3"/>
    <dgm:cxn modelId="{E71E5404-69F0-4E3A-860B-64E45097B8A3}" type="presParOf" srcId="{39C0BC8A-EF79-4094-AC1A-550FAF5D307D}" destId="{53062258-E862-4F99-AE7F-27A615F289D7}" srcOrd="10" destOrd="0" presId="urn:microsoft.com/office/officeart/2005/8/layout/hChevron3"/>
    <dgm:cxn modelId="{9CD7A132-0850-41EC-9301-DA3BDAC37E01}" type="presParOf" srcId="{39C0BC8A-EF79-4094-AC1A-550FAF5D307D}" destId="{3775E4EE-4DF8-46A8-8F64-C78D64D76369}" srcOrd="11" destOrd="0" presId="urn:microsoft.com/office/officeart/2005/8/layout/hChevron3"/>
    <dgm:cxn modelId="{92939939-6DF7-4198-B71F-74D0789ADAB2}" type="presParOf" srcId="{39C0BC8A-EF79-4094-AC1A-550FAF5D307D}" destId="{36D939A4-FB1E-48BF-8E2A-B8D56106B2F3}" srcOrd="12" destOrd="0" presId="urn:microsoft.com/office/officeart/2005/8/layout/hChevron3"/>
    <dgm:cxn modelId="{39F3F454-B1BD-421C-B4DE-03B7B66B4591}" type="presParOf" srcId="{39C0BC8A-EF79-4094-AC1A-550FAF5D307D}" destId="{90380999-A85A-4A7E-971E-599D387BBC3D}" srcOrd="13" destOrd="0" presId="urn:microsoft.com/office/officeart/2005/8/layout/hChevron3"/>
    <dgm:cxn modelId="{4C0D2C76-8302-4074-99F1-7739A5570F5F}" type="presParOf" srcId="{39C0BC8A-EF79-4094-AC1A-550FAF5D307D}" destId="{FE09001F-DFC2-42E7-A296-784C92F27094}" srcOrd="14" destOrd="0" presId="urn:microsoft.com/office/officeart/2005/8/layout/hChevron3"/>
    <dgm:cxn modelId="{1CC94709-536F-400F-8E9E-397C00207F57}" type="presParOf" srcId="{39C0BC8A-EF79-4094-AC1A-550FAF5D307D}" destId="{C0814327-4B2F-47D1-AC7B-29F0571DC37E}" srcOrd="15" destOrd="0" presId="urn:microsoft.com/office/officeart/2005/8/layout/hChevron3"/>
    <dgm:cxn modelId="{213E4FED-DDA1-43B1-81C4-4ABDAF79DF7F}" type="presParOf" srcId="{39C0BC8A-EF79-4094-AC1A-550FAF5D307D}" destId="{170EFA32-7BC9-42C9-84DA-D377C98566FE}" srcOrd="16" destOrd="0" presId="urn:microsoft.com/office/officeart/2005/8/layout/hChevron3"/>
    <dgm:cxn modelId="{35A3FA8C-94A6-428B-AEB3-FFAC0405C294}" type="presParOf" srcId="{39C0BC8A-EF79-4094-AC1A-550FAF5D307D}" destId="{1C73F219-05E3-470D-A354-E313EDA68BED}" srcOrd="17" destOrd="0" presId="urn:microsoft.com/office/officeart/2005/8/layout/hChevron3"/>
    <dgm:cxn modelId="{5521B4F3-EB3E-42F4-9E9D-4E3383295735}" type="presParOf" srcId="{39C0BC8A-EF79-4094-AC1A-550FAF5D307D}" destId="{30809B4A-A580-4152-8CE9-CB7687FEAA14}" srcOrd="18" destOrd="0" presId="urn:microsoft.com/office/officeart/2005/8/layout/hChevron3"/>
    <dgm:cxn modelId="{E260F099-CD7B-423D-B3E8-F281B5D692A4}" type="presParOf" srcId="{39C0BC8A-EF79-4094-AC1A-550FAF5D307D}" destId="{5780DB8A-D325-41B0-B28C-0671A01DA05C}" srcOrd="19" destOrd="0" presId="urn:microsoft.com/office/officeart/2005/8/layout/hChevron3"/>
    <dgm:cxn modelId="{ABC586F1-FC8D-48F8-9963-F3BBD1B00ACC}" type="presParOf" srcId="{39C0BC8A-EF79-4094-AC1A-550FAF5D307D}" destId="{321D0224-0C0C-4F1F-AB96-DDB33DD8DC42}" srcOrd="20" destOrd="0" presId="urn:microsoft.com/office/officeart/2005/8/layout/hChevron3"/>
    <dgm:cxn modelId="{054ED778-BA3E-4E02-AF62-87DF996B1B42}" type="presParOf" srcId="{39C0BC8A-EF79-4094-AC1A-550FAF5D307D}" destId="{4F00C918-FBD9-4876-8E03-B7D70FD96CD6}" srcOrd="21" destOrd="0" presId="urn:microsoft.com/office/officeart/2005/8/layout/hChevron3"/>
    <dgm:cxn modelId="{2C373B9F-60EC-4ECD-8ED4-F207BB242ED2}" type="presParOf" srcId="{39C0BC8A-EF79-4094-AC1A-550FAF5D307D}" destId="{068007AB-54C7-4F3F-88E0-88186D15A276}" srcOrd="22" destOrd="0" presId="urn:microsoft.com/office/officeart/2005/8/layout/hChevro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831D61-20CF-408A-A0CC-94589DED6875}">
      <dsp:nvSpPr>
        <dsp:cNvPr id="0" name=""/>
        <dsp:cNvSpPr/>
      </dsp:nvSpPr>
      <dsp:spPr>
        <a:xfrm>
          <a:off x="1392162" y="1168496"/>
          <a:ext cx="1428161" cy="1428161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Release </a:t>
          </a:r>
          <a:endParaRPr lang="en-US" sz="900" kern="1200" dirty="0"/>
        </a:p>
      </dsp:txBody>
      <dsp:txXfrm>
        <a:off x="1679286" y="1503036"/>
        <a:ext cx="853913" cy="734104"/>
      </dsp:txXfrm>
    </dsp:sp>
    <dsp:sp modelId="{7957A960-A260-4D9F-AD00-BE2B9A33A186}">
      <dsp:nvSpPr>
        <dsp:cNvPr id="0" name=""/>
        <dsp:cNvSpPr/>
      </dsp:nvSpPr>
      <dsp:spPr>
        <a:xfrm>
          <a:off x="561231" y="830930"/>
          <a:ext cx="1038663" cy="103866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Iterations</a:t>
          </a:r>
          <a:endParaRPr lang="en-US" sz="900" kern="1200" dirty="0"/>
        </a:p>
      </dsp:txBody>
      <dsp:txXfrm>
        <a:off x="822718" y="1093997"/>
        <a:ext cx="515689" cy="512529"/>
      </dsp:txXfrm>
    </dsp:sp>
    <dsp:sp modelId="{8A56E3FB-9E20-4A01-BD44-591830AB18D6}">
      <dsp:nvSpPr>
        <dsp:cNvPr id="0" name=""/>
        <dsp:cNvSpPr/>
      </dsp:nvSpPr>
      <dsp:spPr>
        <a:xfrm rot="20700000">
          <a:off x="1142988" y="114358"/>
          <a:ext cx="1017677" cy="101767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Daily Cycle</a:t>
          </a:r>
          <a:endParaRPr lang="en-US" sz="900" kern="1200" dirty="0"/>
        </a:p>
      </dsp:txBody>
      <dsp:txXfrm rot="-20700000">
        <a:off x="1366195" y="337565"/>
        <a:ext cx="571264" cy="571264"/>
      </dsp:txXfrm>
    </dsp:sp>
    <dsp:sp modelId="{A139B9CC-F6CB-4A92-A4D6-B04A18AEA278}">
      <dsp:nvSpPr>
        <dsp:cNvPr id="0" name=""/>
        <dsp:cNvSpPr/>
      </dsp:nvSpPr>
      <dsp:spPr>
        <a:xfrm>
          <a:off x="1265716" y="962279"/>
          <a:ext cx="1828047" cy="1828047"/>
        </a:xfrm>
        <a:prstGeom prst="circularArrow">
          <a:avLst>
            <a:gd name="adj1" fmla="val 4688"/>
            <a:gd name="adj2" fmla="val 299029"/>
            <a:gd name="adj3" fmla="val 2459796"/>
            <a:gd name="adj4" fmla="val 1598854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B9B438-FD22-4C93-8C4D-E281BDDDD253}">
      <dsp:nvSpPr>
        <dsp:cNvPr id="0" name=""/>
        <dsp:cNvSpPr/>
      </dsp:nvSpPr>
      <dsp:spPr>
        <a:xfrm>
          <a:off x="377286" y="607970"/>
          <a:ext cx="1328190" cy="132819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E54863-CF78-4041-B351-EFFE621BDD2D}">
      <dsp:nvSpPr>
        <dsp:cNvPr id="0" name=""/>
        <dsp:cNvSpPr/>
      </dsp:nvSpPr>
      <dsp:spPr>
        <a:xfrm>
          <a:off x="907589" y="-101694"/>
          <a:ext cx="1432056" cy="143205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B3F00-EE26-4A06-8003-2FDE69062C68}">
      <dsp:nvSpPr>
        <dsp:cNvPr id="0" name=""/>
        <dsp:cNvSpPr/>
      </dsp:nvSpPr>
      <dsp:spPr>
        <a:xfrm>
          <a:off x="6281" y="15314"/>
          <a:ext cx="1165543" cy="466217"/>
        </a:xfrm>
        <a:prstGeom prst="homePlate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8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Jan</a:t>
          </a:r>
          <a:endParaRPr lang="en-US" sz="2200" kern="1200" dirty="0"/>
        </a:p>
      </dsp:txBody>
      <dsp:txXfrm>
        <a:off x="6281" y="15314"/>
        <a:ext cx="1048989" cy="466217"/>
      </dsp:txXfrm>
    </dsp:sp>
    <dsp:sp modelId="{ECE79981-9DF8-4B2C-9511-0666741092AF}">
      <dsp:nvSpPr>
        <dsp:cNvPr id="0" name=""/>
        <dsp:cNvSpPr/>
      </dsp:nvSpPr>
      <dsp:spPr>
        <a:xfrm>
          <a:off x="938715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Feb</a:t>
          </a:r>
          <a:endParaRPr lang="en-US" sz="2200" kern="1200" dirty="0"/>
        </a:p>
      </dsp:txBody>
      <dsp:txXfrm>
        <a:off x="1171824" y="15314"/>
        <a:ext cx="699326" cy="466217"/>
      </dsp:txXfrm>
    </dsp:sp>
    <dsp:sp modelId="{B12E8BD5-E050-4153-9DEE-97C53792586A}">
      <dsp:nvSpPr>
        <dsp:cNvPr id="0" name=""/>
        <dsp:cNvSpPr/>
      </dsp:nvSpPr>
      <dsp:spPr>
        <a:xfrm>
          <a:off x="1871150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Mar</a:t>
          </a:r>
          <a:endParaRPr lang="en-US" sz="2200" kern="1200" dirty="0"/>
        </a:p>
      </dsp:txBody>
      <dsp:txXfrm>
        <a:off x="2104259" y="15314"/>
        <a:ext cx="699326" cy="466217"/>
      </dsp:txXfrm>
    </dsp:sp>
    <dsp:sp modelId="{5C4B15A9-51F3-4DB6-A9BC-41EB5ECEB745}">
      <dsp:nvSpPr>
        <dsp:cNvPr id="0" name=""/>
        <dsp:cNvSpPr/>
      </dsp:nvSpPr>
      <dsp:spPr>
        <a:xfrm>
          <a:off x="2803585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Apr</a:t>
          </a:r>
          <a:endParaRPr lang="en-US" sz="2200" kern="1200" dirty="0"/>
        </a:p>
      </dsp:txBody>
      <dsp:txXfrm>
        <a:off x="3036694" y="15314"/>
        <a:ext cx="699326" cy="466217"/>
      </dsp:txXfrm>
    </dsp:sp>
    <dsp:sp modelId="{CD196ED0-886C-407F-99FC-D0D0104F32B2}">
      <dsp:nvSpPr>
        <dsp:cNvPr id="0" name=""/>
        <dsp:cNvSpPr/>
      </dsp:nvSpPr>
      <dsp:spPr>
        <a:xfrm>
          <a:off x="3736019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May</a:t>
          </a:r>
          <a:endParaRPr lang="en-US" sz="2200" kern="1200" dirty="0"/>
        </a:p>
      </dsp:txBody>
      <dsp:txXfrm>
        <a:off x="3969128" y="15314"/>
        <a:ext cx="699326" cy="466217"/>
      </dsp:txXfrm>
    </dsp:sp>
    <dsp:sp modelId="{53062258-E862-4F99-AE7F-27A615F289D7}">
      <dsp:nvSpPr>
        <dsp:cNvPr id="0" name=""/>
        <dsp:cNvSpPr/>
      </dsp:nvSpPr>
      <dsp:spPr>
        <a:xfrm>
          <a:off x="4668454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Jun</a:t>
          </a:r>
          <a:endParaRPr lang="en-US" sz="2200" kern="1200" dirty="0"/>
        </a:p>
      </dsp:txBody>
      <dsp:txXfrm>
        <a:off x="4901563" y="15314"/>
        <a:ext cx="699326" cy="466217"/>
      </dsp:txXfrm>
    </dsp:sp>
    <dsp:sp modelId="{36D939A4-FB1E-48BF-8E2A-B8D56106B2F3}">
      <dsp:nvSpPr>
        <dsp:cNvPr id="0" name=""/>
        <dsp:cNvSpPr/>
      </dsp:nvSpPr>
      <dsp:spPr>
        <a:xfrm>
          <a:off x="5600888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Jul</a:t>
          </a:r>
          <a:endParaRPr lang="en-US" sz="2200" kern="1200" dirty="0"/>
        </a:p>
      </dsp:txBody>
      <dsp:txXfrm>
        <a:off x="5833997" y="15314"/>
        <a:ext cx="699326" cy="466217"/>
      </dsp:txXfrm>
    </dsp:sp>
    <dsp:sp modelId="{FE09001F-DFC2-42E7-A296-784C92F27094}">
      <dsp:nvSpPr>
        <dsp:cNvPr id="0" name=""/>
        <dsp:cNvSpPr/>
      </dsp:nvSpPr>
      <dsp:spPr>
        <a:xfrm>
          <a:off x="6533323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Aug</a:t>
          </a:r>
          <a:endParaRPr lang="en-US" sz="2200" kern="1200" dirty="0"/>
        </a:p>
      </dsp:txBody>
      <dsp:txXfrm>
        <a:off x="6766432" y="15314"/>
        <a:ext cx="699326" cy="466217"/>
      </dsp:txXfrm>
    </dsp:sp>
    <dsp:sp modelId="{170EFA32-7BC9-42C9-84DA-D377C98566FE}">
      <dsp:nvSpPr>
        <dsp:cNvPr id="0" name=""/>
        <dsp:cNvSpPr/>
      </dsp:nvSpPr>
      <dsp:spPr>
        <a:xfrm>
          <a:off x="7465757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Sept</a:t>
          </a:r>
          <a:endParaRPr lang="en-US" sz="2200" kern="1200" dirty="0"/>
        </a:p>
      </dsp:txBody>
      <dsp:txXfrm>
        <a:off x="7698866" y="15314"/>
        <a:ext cx="699326" cy="466217"/>
      </dsp:txXfrm>
    </dsp:sp>
    <dsp:sp modelId="{30809B4A-A580-4152-8CE9-CB7687FEAA14}">
      <dsp:nvSpPr>
        <dsp:cNvPr id="0" name=""/>
        <dsp:cNvSpPr/>
      </dsp:nvSpPr>
      <dsp:spPr>
        <a:xfrm>
          <a:off x="8398192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Oct</a:t>
          </a:r>
          <a:endParaRPr lang="en-US" sz="2200" kern="1200" dirty="0"/>
        </a:p>
      </dsp:txBody>
      <dsp:txXfrm>
        <a:off x="8631301" y="15314"/>
        <a:ext cx="699326" cy="466217"/>
      </dsp:txXfrm>
    </dsp:sp>
    <dsp:sp modelId="{321D0224-0C0C-4F1F-AB96-DDB33DD8DC42}">
      <dsp:nvSpPr>
        <dsp:cNvPr id="0" name=""/>
        <dsp:cNvSpPr/>
      </dsp:nvSpPr>
      <dsp:spPr>
        <a:xfrm>
          <a:off x="9330626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Nov</a:t>
          </a:r>
          <a:endParaRPr lang="en-US" sz="2200" kern="1200" dirty="0"/>
        </a:p>
      </dsp:txBody>
      <dsp:txXfrm>
        <a:off x="9563735" y="15314"/>
        <a:ext cx="699326" cy="466217"/>
      </dsp:txXfrm>
    </dsp:sp>
    <dsp:sp modelId="{068007AB-54C7-4F3F-88E0-88186D15A276}">
      <dsp:nvSpPr>
        <dsp:cNvPr id="0" name=""/>
        <dsp:cNvSpPr/>
      </dsp:nvSpPr>
      <dsp:spPr>
        <a:xfrm>
          <a:off x="10263061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Dec</a:t>
          </a:r>
          <a:endParaRPr lang="en-US" sz="2200" kern="1200" dirty="0"/>
        </a:p>
      </dsp:txBody>
      <dsp:txXfrm>
        <a:off x="10496170" y="15314"/>
        <a:ext cx="699326" cy="46621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5B3F00-EE26-4A06-8003-2FDE69062C68}">
      <dsp:nvSpPr>
        <dsp:cNvPr id="0" name=""/>
        <dsp:cNvSpPr/>
      </dsp:nvSpPr>
      <dsp:spPr>
        <a:xfrm>
          <a:off x="6281" y="15314"/>
          <a:ext cx="1165543" cy="466217"/>
        </a:xfrm>
        <a:prstGeom prst="homePlate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8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Jan</a:t>
          </a:r>
          <a:endParaRPr lang="en-US" sz="2200" kern="1200" dirty="0"/>
        </a:p>
      </dsp:txBody>
      <dsp:txXfrm>
        <a:off x="6281" y="15314"/>
        <a:ext cx="1048989" cy="466217"/>
      </dsp:txXfrm>
    </dsp:sp>
    <dsp:sp modelId="{ECE79981-9DF8-4B2C-9511-0666741092AF}">
      <dsp:nvSpPr>
        <dsp:cNvPr id="0" name=""/>
        <dsp:cNvSpPr/>
      </dsp:nvSpPr>
      <dsp:spPr>
        <a:xfrm>
          <a:off x="938715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Feb</a:t>
          </a:r>
          <a:endParaRPr lang="en-US" sz="2200" kern="1200" dirty="0"/>
        </a:p>
      </dsp:txBody>
      <dsp:txXfrm>
        <a:off x="1171824" y="15314"/>
        <a:ext cx="699326" cy="466217"/>
      </dsp:txXfrm>
    </dsp:sp>
    <dsp:sp modelId="{B12E8BD5-E050-4153-9DEE-97C53792586A}">
      <dsp:nvSpPr>
        <dsp:cNvPr id="0" name=""/>
        <dsp:cNvSpPr/>
      </dsp:nvSpPr>
      <dsp:spPr>
        <a:xfrm>
          <a:off x="1871150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Mar</a:t>
          </a:r>
          <a:endParaRPr lang="en-US" sz="2200" kern="1200" dirty="0"/>
        </a:p>
      </dsp:txBody>
      <dsp:txXfrm>
        <a:off x="2104259" y="15314"/>
        <a:ext cx="699326" cy="466217"/>
      </dsp:txXfrm>
    </dsp:sp>
    <dsp:sp modelId="{5C4B15A9-51F3-4DB6-A9BC-41EB5ECEB745}">
      <dsp:nvSpPr>
        <dsp:cNvPr id="0" name=""/>
        <dsp:cNvSpPr/>
      </dsp:nvSpPr>
      <dsp:spPr>
        <a:xfrm>
          <a:off x="2803585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Apr</a:t>
          </a:r>
          <a:endParaRPr lang="en-US" sz="2200" kern="1200" dirty="0"/>
        </a:p>
      </dsp:txBody>
      <dsp:txXfrm>
        <a:off x="3036694" y="15314"/>
        <a:ext cx="699326" cy="466217"/>
      </dsp:txXfrm>
    </dsp:sp>
    <dsp:sp modelId="{CD196ED0-886C-407F-99FC-D0D0104F32B2}">
      <dsp:nvSpPr>
        <dsp:cNvPr id="0" name=""/>
        <dsp:cNvSpPr/>
      </dsp:nvSpPr>
      <dsp:spPr>
        <a:xfrm>
          <a:off x="3736019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May</a:t>
          </a:r>
          <a:endParaRPr lang="en-US" sz="2200" kern="1200" dirty="0"/>
        </a:p>
      </dsp:txBody>
      <dsp:txXfrm>
        <a:off x="3969128" y="15314"/>
        <a:ext cx="699326" cy="466217"/>
      </dsp:txXfrm>
    </dsp:sp>
    <dsp:sp modelId="{53062258-E862-4F99-AE7F-27A615F289D7}">
      <dsp:nvSpPr>
        <dsp:cNvPr id="0" name=""/>
        <dsp:cNvSpPr/>
      </dsp:nvSpPr>
      <dsp:spPr>
        <a:xfrm>
          <a:off x="4668454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Jun</a:t>
          </a:r>
          <a:endParaRPr lang="en-US" sz="2200" kern="1200" dirty="0"/>
        </a:p>
      </dsp:txBody>
      <dsp:txXfrm>
        <a:off x="4901563" y="15314"/>
        <a:ext cx="699326" cy="466217"/>
      </dsp:txXfrm>
    </dsp:sp>
    <dsp:sp modelId="{36D939A4-FB1E-48BF-8E2A-B8D56106B2F3}">
      <dsp:nvSpPr>
        <dsp:cNvPr id="0" name=""/>
        <dsp:cNvSpPr/>
      </dsp:nvSpPr>
      <dsp:spPr>
        <a:xfrm>
          <a:off x="5600888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Jul</a:t>
          </a:r>
          <a:endParaRPr lang="en-US" sz="2200" kern="1200" dirty="0"/>
        </a:p>
      </dsp:txBody>
      <dsp:txXfrm>
        <a:off x="5833997" y="15314"/>
        <a:ext cx="699326" cy="466217"/>
      </dsp:txXfrm>
    </dsp:sp>
    <dsp:sp modelId="{FE09001F-DFC2-42E7-A296-784C92F27094}">
      <dsp:nvSpPr>
        <dsp:cNvPr id="0" name=""/>
        <dsp:cNvSpPr/>
      </dsp:nvSpPr>
      <dsp:spPr>
        <a:xfrm>
          <a:off x="6533323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Aug</a:t>
          </a:r>
          <a:endParaRPr lang="en-US" sz="2200" kern="1200" dirty="0"/>
        </a:p>
      </dsp:txBody>
      <dsp:txXfrm>
        <a:off x="6766432" y="15314"/>
        <a:ext cx="699326" cy="466217"/>
      </dsp:txXfrm>
    </dsp:sp>
    <dsp:sp modelId="{170EFA32-7BC9-42C9-84DA-D377C98566FE}">
      <dsp:nvSpPr>
        <dsp:cNvPr id="0" name=""/>
        <dsp:cNvSpPr/>
      </dsp:nvSpPr>
      <dsp:spPr>
        <a:xfrm>
          <a:off x="7465757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Sept</a:t>
          </a:r>
          <a:endParaRPr lang="en-US" sz="2200" kern="1200" dirty="0"/>
        </a:p>
      </dsp:txBody>
      <dsp:txXfrm>
        <a:off x="7698866" y="15314"/>
        <a:ext cx="699326" cy="466217"/>
      </dsp:txXfrm>
    </dsp:sp>
    <dsp:sp modelId="{30809B4A-A580-4152-8CE9-CB7687FEAA14}">
      <dsp:nvSpPr>
        <dsp:cNvPr id="0" name=""/>
        <dsp:cNvSpPr/>
      </dsp:nvSpPr>
      <dsp:spPr>
        <a:xfrm>
          <a:off x="8398192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Oct</a:t>
          </a:r>
          <a:endParaRPr lang="en-US" sz="2200" kern="1200" dirty="0"/>
        </a:p>
      </dsp:txBody>
      <dsp:txXfrm>
        <a:off x="8631301" y="15314"/>
        <a:ext cx="699326" cy="466217"/>
      </dsp:txXfrm>
    </dsp:sp>
    <dsp:sp modelId="{321D0224-0C0C-4F1F-AB96-DDB33DD8DC42}">
      <dsp:nvSpPr>
        <dsp:cNvPr id="0" name=""/>
        <dsp:cNvSpPr/>
      </dsp:nvSpPr>
      <dsp:spPr>
        <a:xfrm>
          <a:off x="9330626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Nov</a:t>
          </a:r>
          <a:endParaRPr lang="en-US" sz="2200" kern="1200" dirty="0"/>
        </a:p>
      </dsp:txBody>
      <dsp:txXfrm>
        <a:off x="9563735" y="15314"/>
        <a:ext cx="699326" cy="466217"/>
      </dsp:txXfrm>
    </dsp:sp>
    <dsp:sp modelId="{068007AB-54C7-4F3F-88E0-88186D15A276}">
      <dsp:nvSpPr>
        <dsp:cNvPr id="0" name=""/>
        <dsp:cNvSpPr/>
      </dsp:nvSpPr>
      <dsp:spPr>
        <a:xfrm>
          <a:off x="10263061" y="15314"/>
          <a:ext cx="1165543" cy="466217"/>
        </a:xfrm>
        <a:prstGeom prst="chevron">
          <a:avLst/>
        </a:prstGeom>
        <a:solidFill>
          <a:srgbClr val="B2381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Dec</a:t>
          </a:r>
          <a:endParaRPr lang="en-US" sz="2200" kern="1200" dirty="0"/>
        </a:p>
      </dsp:txBody>
      <dsp:txXfrm>
        <a:off x="10496170" y="15314"/>
        <a:ext cx="699326" cy="4662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6" y="0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r">
              <a:defRPr sz="1200"/>
            </a:lvl1pPr>
          </a:lstStyle>
          <a:p>
            <a:fld id="{2A3EE131-D7AE-47FD-A14B-A4590389E309}" type="datetimeFigureOut">
              <a:rPr lang="en-GB" smtClean="0"/>
              <a:pPr/>
              <a:t>30/09/2019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8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6" y="9371288"/>
            <a:ext cx="2918830" cy="49502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r">
              <a:defRPr sz="1200"/>
            </a:lvl1pPr>
          </a:lstStyle>
          <a:p>
            <a:fld id="{AE2E2C6C-1A46-49B2-95A1-874E5B60CA1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716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4627" y="0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r">
              <a:defRPr sz="1200"/>
            </a:lvl1pPr>
          </a:lstStyle>
          <a:p>
            <a:fld id="{54F6B5D3-2AB1-4063-BA50-FEBA813E0814}" type="datetimeFigureOut">
              <a:rPr lang="en-GB" smtClean="0"/>
              <a:pPr/>
              <a:t>30/09/2019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3" tIns="46072" rIns="92143" bIns="46072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264" y="4747762"/>
            <a:ext cx="5389240" cy="3884672"/>
          </a:xfrm>
          <a:prstGeom prst="rect">
            <a:avLst/>
          </a:prstGeom>
        </p:spPr>
        <p:txBody>
          <a:bodyPr vert="horz" lIns="92143" tIns="46072" rIns="92143" bIns="4607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447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4627" y="9372447"/>
            <a:ext cx="2919565" cy="493869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r">
              <a:defRPr sz="1200"/>
            </a:lvl1pPr>
          </a:lstStyle>
          <a:p>
            <a:fld id="{777201BC-94E4-4101-962D-54511777D22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23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201BC-94E4-4101-962D-54511777D224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402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63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7201BC-94E4-4101-962D-54511777D22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1425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936189"/>
            <a:ext cx="10779125" cy="144208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000" b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smtClean="0"/>
              <a:t>Presentation title goes here</a:t>
            </a:r>
          </a:p>
          <a:p>
            <a:pPr lvl="0"/>
            <a:r>
              <a:rPr lang="en-US" dirty="0" smtClean="0"/>
              <a:t>Max two lines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65747"/>
            <a:ext cx="2164080" cy="322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="1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smtClean="0"/>
              <a:t>Speaker | Date | Venue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s_European Brief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7564" y="2110710"/>
            <a:ext cx="10774041" cy="3184525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7564" y="272472"/>
            <a:ext cx="10773577" cy="1322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37" indent="0">
              <a:buNone/>
              <a:defRPr/>
            </a:lvl2pPr>
            <a:lvl3pPr marL="1125472" indent="0">
              <a:buNone/>
              <a:defRPr/>
            </a:lvl3pPr>
            <a:lvl4pPr marL="1688207" indent="0">
              <a:buNone/>
              <a:defRPr/>
            </a:lvl4pPr>
            <a:lvl5pPr marL="2250944" indent="0">
              <a:buNone/>
              <a:defRPr/>
            </a:lvl5pPr>
          </a:lstStyle>
          <a:p>
            <a:pPr lvl="0"/>
            <a:r>
              <a:rPr lang="en-US" dirty="0" smtClean="0"/>
              <a:t>Slide title goes here</a:t>
            </a:r>
            <a:br>
              <a:rPr lang="en-US" dirty="0" smtClean="0"/>
            </a:br>
            <a:r>
              <a:rPr lang="en-US" dirty="0" smtClean="0"/>
              <a:t>Max two lines</a:t>
            </a:r>
          </a:p>
        </p:txBody>
      </p:sp>
    </p:spTree>
    <p:extLst>
      <p:ext uri="{BB962C8B-B14F-4D97-AF65-F5344CB8AC3E}">
        <p14:creationId xmlns:p14="http://schemas.microsoft.com/office/powerpoint/2010/main" val="358796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_image_Synthes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68000" y="36000"/>
            <a:ext cx="11246369" cy="6761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37" indent="0">
              <a:buNone/>
              <a:defRPr/>
            </a:lvl2pPr>
            <a:lvl3pPr marL="1125472" indent="0">
              <a:buNone/>
              <a:defRPr/>
            </a:lvl3pPr>
            <a:lvl4pPr marL="1688207" indent="0">
              <a:buNone/>
              <a:defRPr/>
            </a:lvl4pPr>
            <a:lvl5pPr marL="2250944" indent="0">
              <a:buNone/>
              <a:defRPr/>
            </a:lvl5pPr>
          </a:lstStyle>
          <a:p>
            <a:pPr lvl="0"/>
            <a:r>
              <a:rPr lang="en-US" dirty="0" smtClean="0"/>
              <a:t>Slide title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8313" y="1431925"/>
            <a:ext cx="11245850" cy="3759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8488" y="6250565"/>
            <a:ext cx="3683000" cy="2746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000">
                <a:solidFill>
                  <a:srgbClr val="006654"/>
                </a:solidFill>
              </a:defRPr>
            </a:lvl2pPr>
            <a:lvl3pPr>
              <a:defRPr sz="1000">
                <a:solidFill>
                  <a:srgbClr val="006654"/>
                </a:solidFill>
              </a:defRPr>
            </a:lvl3pPr>
            <a:lvl4pPr>
              <a:defRPr sz="1000">
                <a:solidFill>
                  <a:srgbClr val="006654"/>
                </a:solidFill>
              </a:defRPr>
            </a:lvl4pPr>
            <a:lvl5pPr>
              <a:defRPr sz="1000">
                <a:solidFill>
                  <a:srgbClr val="006654"/>
                </a:solidFill>
              </a:defRPr>
            </a:lvl5pPr>
          </a:lstStyle>
          <a:p>
            <a:pPr lvl="0"/>
            <a:r>
              <a:rPr lang="en-US" dirty="0" smtClean="0"/>
              <a:t>Source reference 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281068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000" y="6228003"/>
            <a:ext cx="2160000" cy="4344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125472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51" indent="-422051" algn="l" defTabSz="1125472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46" indent="-351710" algn="l" defTabSz="1125472" rtl="0" eaLnBrk="1" latinLnBrk="0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3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75" indent="-281368" algn="l" defTabSz="1125472" rtl="0" eaLnBrk="1" latinLnBrk="0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312" indent="-281368" algn="l" defTabSz="1125472" rtl="0" eaLnBrk="1" latinLnBrk="0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5047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783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51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254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3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72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0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944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79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415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151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886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790732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000" y="6228003"/>
            <a:ext cx="2160000" cy="4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3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125472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51" indent="-422051" algn="l" defTabSz="1125472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46" indent="-351710" algn="l" defTabSz="1125472" rtl="0" eaLnBrk="1" latinLnBrk="0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3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75" indent="-281368" algn="l" defTabSz="1125472" rtl="0" eaLnBrk="1" latinLnBrk="0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312" indent="-281368" algn="l" defTabSz="1125472" rtl="0" eaLnBrk="1" latinLnBrk="0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5047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783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51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254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3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72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0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944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79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415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151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886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hlinkClick r:id="rId3" action="ppaction://hlinksldjump"/>
          </p:cNvPr>
          <p:cNvSpPr/>
          <p:nvPr userDrawn="1"/>
        </p:nvSpPr>
        <p:spPr>
          <a:xfrm>
            <a:off x="2344619" y="152400"/>
            <a:ext cx="885743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15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0" y="5"/>
            <a:ext cx="12192000" cy="778149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000" y="6228003"/>
            <a:ext cx="2160000" cy="4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125472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51" indent="-422051" algn="l" defTabSz="1125472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46" indent="-351710" algn="l" defTabSz="1125472" rtl="0" eaLnBrk="1" latinLnBrk="0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3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75" indent="-281368" algn="l" defTabSz="1125472" rtl="0" eaLnBrk="1" latinLnBrk="0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312" indent="-281368" algn="l" defTabSz="1125472" rtl="0" eaLnBrk="1" latinLnBrk="0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5047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783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51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254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3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72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0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944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79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415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151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886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cap="small" dirty="0" smtClean="0"/>
          </a:p>
          <a:p>
            <a:r>
              <a:rPr lang="en-GB" cap="small" dirty="0" smtClean="0"/>
              <a:t>Reportnet </a:t>
            </a:r>
            <a:r>
              <a:rPr lang="en-GB" cap="small" dirty="0"/>
              <a:t>3.0 </a:t>
            </a:r>
            <a:r>
              <a:rPr lang="en-GB" cap="small" dirty="0" smtClean="0"/>
              <a:t>– </a:t>
            </a:r>
          </a:p>
          <a:p>
            <a:r>
              <a:rPr lang="en-GB" cap="small" dirty="0" smtClean="0"/>
              <a:t>Modernising </a:t>
            </a:r>
            <a:r>
              <a:rPr lang="en-GB" cap="small" dirty="0" smtClean="0"/>
              <a:t>e-Reporting</a:t>
            </a:r>
            <a:endParaRPr lang="en-GB" cap="smal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11200" y="365747"/>
            <a:ext cx="2281382" cy="307584"/>
          </a:xfrm>
        </p:spPr>
        <p:txBody>
          <a:bodyPr/>
          <a:lstStyle/>
          <a:p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96271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Streamlining environmental reporting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059358" y="5735780"/>
            <a:ext cx="1132040" cy="58477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da-DK" dirty="0"/>
              <a:t>Ready for </a:t>
            </a:r>
          </a:p>
          <a:p>
            <a:r>
              <a:rPr lang="da-DK" dirty="0"/>
              <a:t>testing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907193" y="5735780"/>
            <a:ext cx="1654619" cy="58477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da-DK" dirty="0"/>
              <a:t>First operational</a:t>
            </a:r>
          </a:p>
          <a:p>
            <a:r>
              <a:rPr lang="da-DK" dirty="0"/>
              <a:t>dataflows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461823" y="5735784"/>
            <a:ext cx="1539204" cy="58477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a-DK" sz="1600" dirty="0" smtClean="0"/>
              <a:t>Scoping phase</a:t>
            </a:r>
          </a:p>
          <a:p>
            <a:pPr algn="ctr"/>
            <a:r>
              <a:rPr lang="da-DK" sz="1600" dirty="0" smtClean="0"/>
              <a:t>completed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3231425" y="3538532"/>
            <a:ext cx="8580960" cy="11635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231425" y="2231640"/>
            <a:ext cx="8580960" cy="11635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231425" y="914273"/>
            <a:ext cx="8580960" cy="11635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016295" y="1740185"/>
            <a:ext cx="1042903" cy="242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User-friendly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309" y="4341451"/>
            <a:ext cx="16657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Optimized data delivery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98060" y="4335946"/>
            <a:ext cx="24394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Dashboards &amp; visualizations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138859" y="6499947"/>
            <a:ext cx="3683000" cy="274637"/>
          </a:xfrm>
          <a:prstGeom prst="rect">
            <a:avLst/>
          </a:prstGeom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https://www.eionet.europa.eu/reportnet/reportnet-3.0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412" y="3625647"/>
            <a:ext cx="949522" cy="67971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465" y="975417"/>
            <a:ext cx="838271" cy="726590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9782866" y="3614229"/>
            <a:ext cx="1231947" cy="653111"/>
            <a:chOff x="4939900" y="1550611"/>
            <a:chExt cx="2395634" cy="145670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50614" y="1550611"/>
              <a:ext cx="668407" cy="44884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2706" y="1557554"/>
              <a:ext cx="545664" cy="41936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63178" y="2065757"/>
              <a:ext cx="611254" cy="375292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20268" y="2065757"/>
              <a:ext cx="1615266" cy="362498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04641" y="1565005"/>
              <a:ext cx="1020939" cy="345975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9900" y="2482604"/>
              <a:ext cx="2395634" cy="524716"/>
            </a:xfrm>
            <a:prstGeom prst="rect">
              <a:avLst/>
            </a:prstGeom>
          </p:spPr>
        </p:pic>
      </p:grpSp>
      <p:sp>
        <p:nvSpPr>
          <p:cNvPr id="24" name="Rectangle 23"/>
          <p:cNvSpPr/>
          <p:nvPr/>
        </p:nvSpPr>
        <p:spPr>
          <a:xfrm>
            <a:off x="731520" y="907362"/>
            <a:ext cx="2502131" cy="1182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Improved user experience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729294" y="3529186"/>
            <a:ext cx="2502131" cy="1182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Better data management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735381" y="2224852"/>
            <a:ext cx="2502131" cy="1182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Realisable benefits</a:t>
            </a:r>
            <a:endParaRPr lang="en-GB" dirty="0"/>
          </a:p>
        </p:txBody>
      </p:sp>
      <p:sp>
        <p:nvSpPr>
          <p:cNvPr id="27" name="Down Arrow 26"/>
          <p:cNvSpPr/>
          <p:nvPr/>
        </p:nvSpPr>
        <p:spPr>
          <a:xfrm rot="18494115">
            <a:off x="4519790" y="2363886"/>
            <a:ext cx="347704" cy="86013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5008486" y="2462084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Less time and resources spent </a:t>
            </a:r>
          </a:p>
          <a:p>
            <a:r>
              <a:rPr lang="da-DK" dirty="0" smtClean="0"/>
              <a:t>in reporting preparation</a:t>
            </a:r>
            <a:endParaRPr lang="en-GB" dirty="0"/>
          </a:p>
        </p:txBody>
      </p:sp>
      <p:sp>
        <p:nvSpPr>
          <p:cNvPr id="29" name="Down Arrow 28"/>
          <p:cNvSpPr/>
          <p:nvPr/>
        </p:nvSpPr>
        <p:spPr>
          <a:xfrm rot="12923858">
            <a:off x="8622545" y="2355184"/>
            <a:ext cx="347704" cy="86013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9187228" y="2462084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Improved </a:t>
            </a:r>
          </a:p>
          <a:p>
            <a:r>
              <a:rPr lang="da-DK" dirty="0" smtClean="0"/>
              <a:t>data quality</a:t>
            </a:r>
            <a:endParaRPr lang="en-GB" dirty="0"/>
          </a:p>
        </p:txBody>
      </p:sp>
      <p:sp>
        <p:nvSpPr>
          <p:cNvPr id="31" name="Chevron 30"/>
          <p:cNvSpPr/>
          <p:nvPr/>
        </p:nvSpPr>
        <p:spPr>
          <a:xfrm>
            <a:off x="1178181" y="4876686"/>
            <a:ext cx="2294313" cy="532014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chemeClr val="bg1"/>
                </a:solidFill>
              </a:rPr>
              <a:t>2018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2" name="Chevron 31"/>
          <p:cNvSpPr/>
          <p:nvPr/>
        </p:nvSpPr>
        <p:spPr>
          <a:xfrm>
            <a:off x="3375176" y="4876686"/>
            <a:ext cx="4114591" cy="532014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chemeClr val="bg1"/>
                </a:solidFill>
              </a:rPr>
              <a:t>2019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7352345" y="4876686"/>
            <a:ext cx="4114591" cy="532014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chemeClr val="bg1"/>
                </a:solidFill>
              </a:rPr>
              <a:t>2020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3231425" y="5142693"/>
            <a:ext cx="0" cy="58477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625374" y="5142693"/>
            <a:ext cx="0" cy="58477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9734495" y="5142693"/>
            <a:ext cx="0" cy="58477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358" y="961550"/>
            <a:ext cx="1026292" cy="774220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5790699" y="1705150"/>
            <a:ext cx="14575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Inline support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625295" y="1748717"/>
            <a:ext cx="1665728" cy="242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Collaborative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505" y="977982"/>
            <a:ext cx="735308" cy="735308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297752" y="4334494"/>
            <a:ext cx="20341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Web services</a:t>
            </a:r>
          </a:p>
          <a:p>
            <a:pPr algn="ctr"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integrated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529" y="3537935"/>
            <a:ext cx="858361" cy="858361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5790699" y="4340818"/>
            <a:ext cx="17766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 Enhanced quality control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172" y="962694"/>
            <a:ext cx="779116" cy="779116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9718840" y="1732469"/>
            <a:ext cx="1665728" cy="242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Better performance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4"/>
          <a:stretch/>
        </p:blipFill>
        <p:spPr>
          <a:xfrm>
            <a:off x="7860554" y="3614229"/>
            <a:ext cx="887876" cy="809778"/>
          </a:xfrm>
          <a:prstGeom prst="rect">
            <a:avLst/>
          </a:prstGeom>
        </p:spPr>
      </p:pic>
      <p:sp>
        <p:nvSpPr>
          <p:cNvPr id="47" name="Text Placeholder 3"/>
          <p:cNvSpPr txBox="1">
            <a:spLocks/>
          </p:cNvSpPr>
          <p:nvPr/>
        </p:nvSpPr>
        <p:spPr>
          <a:xfrm>
            <a:off x="3840203" y="6414055"/>
            <a:ext cx="5381803" cy="501528"/>
          </a:xfrm>
          <a:prstGeom prst="rect">
            <a:avLst/>
          </a:prstGeom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</a:t>
            </a:r>
            <a:r>
              <a:rPr lang="en-GB" dirty="0"/>
              <a:t>project is a collaboration involving the EEA, </a:t>
            </a:r>
            <a:r>
              <a:rPr lang="en-GB" dirty="0" smtClean="0"/>
              <a:t>Commission Services (DG ENV, DG CLIMA, DG ENER, JRC), ETCs </a:t>
            </a:r>
            <a:r>
              <a:rPr lang="en-GB" dirty="0"/>
              <a:t>and </a:t>
            </a:r>
            <a:r>
              <a:rPr lang="en-GB" dirty="0" smtClean="0"/>
              <a:t>Member Countries (NFPs/NRC EIS).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568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24" grpId="0" animBg="1"/>
      <p:bldP spid="25" grpId="0" animBg="1"/>
      <p:bldP spid="26" grpId="0" animBg="1"/>
      <p:bldP spid="27" grpId="0" animBg="1"/>
      <p:bldP spid="28" grpId="0"/>
      <p:bldP spid="29" grpId="0" animBg="1"/>
      <p:bldP spid="30" grpId="0"/>
      <p:bldP spid="31" grpId="0" animBg="1"/>
      <p:bldP spid="32" grpId="0" animBg="1"/>
      <p:bldP spid="33" grpId="0" animBg="1"/>
      <p:bldP spid="38" grpId="0"/>
      <p:bldP spid="39" grpId="0"/>
      <p:bldP spid="41" grpId="0"/>
      <p:bldP spid="43" grpId="0"/>
      <p:bldP spid="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a-DK" dirty="0" smtClean="0"/>
              <a:t>Approach for the user stories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83744" y="1431925"/>
            <a:ext cx="8824822" cy="465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2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Final Architecture of Reportnet </a:t>
            </a:r>
            <a:r>
              <a:rPr lang="en-GB" dirty="0"/>
              <a:t>3.0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" y="1079389"/>
            <a:ext cx="4572943" cy="494500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sz="quarter" idx="13"/>
          </p:nvPr>
        </p:nvSpPr>
        <p:spPr>
          <a:xfrm>
            <a:off x="5040943" y="1284913"/>
            <a:ext cx="6887185" cy="5460022"/>
          </a:xfrm>
        </p:spPr>
        <p:txBody>
          <a:bodyPr/>
          <a:lstStyle/>
          <a:p>
            <a:r>
              <a:rPr lang="en-GB" sz="3200" dirty="0" err="1" smtClean="0"/>
              <a:t>Microservices</a:t>
            </a:r>
            <a:r>
              <a:rPr lang="en-GB" sz="3200" dirty="0" smtClean="0"/>
              <a:t> </a:t>
            </a:r>
            <a:r>
              <a:rPr lang="en-GB" sz="3200" dirty="0"/>
              <a:t>architectural </a:t>
            </a:r>
            <a:r>
              <a:rPr lang="en-GB" sz="3200" dirty="0" smtClean="0"/>
              <a:t>pattern</a:t>
            </a:r>
            <a:endParaRPr lang="tr-TR" sz="3200" dirty="0" smtClean="0"/>
          </a:p>
          <a:p>
            <a:pPr lvl="1"/>
            <a:r>
              <a:rPr lang="tr-TR" sz="2800" dirty="0" smtClean="0"/>
              <a:t>Loosely coupled, collaborating services</a:t>
            </a:r>
            <a:endParaRPr lang="en-GB" sz="2800" dirty="0" smtClean="0"/>
          </a:p>
          <a:p>
            <a:r>
              <a:rPr lang="en-GB" sz="3200" dirty="0" smtClean="0"/>
              <a:t>Highly performant and scalable </a:t>
            </a:r>
            <a:endParaRPr lang="en-GB" sz="3200" dirty="0"/>
          </a:p>
          <a:p>
            <a:pPr lvl="1"/>
            <a:r>
              <a:rPr lang="en-GB" sz="2800" dirty="0" smtClean="0"/>
              <a:t>Allows multiple users to work on same dataset </a:t>
            </a:r>
          </a:p>
          <a:p>
            <a:r>
              <a:rPr lang="en-GB" sz="3200" dirty="0"/>
              <a:t>Single frontend application</a:t>
            </a:r>
          </a:p>
          <a:p>
            <a:pPr lvl="1"/>
            <a:r>
              <a:rPr lang="en-GB" sz="2800" dirty="0" smtClean="0"/>
              <a:t>One-stop shop for delivering data and managing tasks</a:t>
            </a:r>
          </a:p>
          <a:p>
            <a:r>
              <a:rPr lang="en-GB" sz="3200" dirty="0" smtClean="0"/>
              <a:t>Better and more standardised QA</a:t>
            </a:r>
          </a:p>
          <a:p>
            <a:endParaRPr lang="en-GB" sz="3200" dirty="0" smtClean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5180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008043" y="937623"/>
            <a:ext cx="3165537" cy="451024"/>
          </a:xfrm>
        </p:spPr>
        <p:txBody>
          <a:bodyPr/>
          <a:lstStyle/>
          <a:p>
            <a:r>
              <a:rPr lang="en-GB" sz="2400" dirty="0" smtClean="0"/>
              <a:t>Vision + Requirements</a:t>
            </a:r>
            <a:endParaRPr lang="en-GB" sz="2400" dirty="0"/>
          </a:p>
        </p:txBody>
      </p:sp>
      <p:sp>
        <p:nvSpPr>
          <p:cNvPr id="5" name="Right Arrow 4"/>
          <p:cNvSpPr/>
          <p:nvPr/>
        </p:nvSpPr>
        <p:spPr>
          <a:xfrm>
            <a:off x="5257801" y="1000709"/>
            <a:ext cx="1564106" cy="3248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6906128" y="712111"/>
            <a:ext cx="3165537" cy="451024"/>
          </a:xfrm>
          <a:prstGeom prst="rect">
            <a:avLst/>
          </a:prstGeom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Technical Architecture</a:t>
            </a:r>
          </a:p>
          <a:p>
            <a:r>
              <a:rPr lang="en-GB" sz="2400" dirty="0" smtClean="0"/>
              <a:t>User Stories</a:t>
            </a:r>
            <a:endParaRPr lang="en-GB" sz="2400" dirty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95664" y="1864894"/>
            <a:ext cx="9035715" cy="5253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chemeClr val="bg1"/>
                </a:solidFill>
              </a:rPr>
              <a:t>Features </a:t>
            </a:r>
            <a:r>
              <a:rPr lang="en-GB" sz="2400" b="1" dirty="0">
                <a:solidFill>
                  <a:schemeClr val="bg1"/>
                </a:solidFill>
              </a:rPr>
              <a:t>and functionalities of the system that needs to be </a:t>
            </a:r>
            <a:r>
              <a:rPr lang="en-GB" sz="2400" b="1" dirty="0" smtClean="0">
                <a:solidFill>
                  <a:schemeClr val="bg1"/>
                </a:solidFill>
              </a:rPr>
              <a:t>developed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5408197" y="2490599"/>
            <a:ext cx="589548" cy="654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262384" y="3245722"/>
            <a:ext cx="2983831" cy="5495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chemeClr val="bg1"/>
                </a:solidFill>
              </a:rPr>
              <a:t>Demo version (27/06) 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316525" y="4650817"/>
            <a:ext cx="2875548" cy="52530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chemeClr val="bg1"/>
                </a:solidFill>
              </a:rPr>
              <a:t>Beta version (24/09)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5420227" y="3923685"/>
            <a:ext cx="589548" cy="654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5420227" y="5248531"/>
            <a:ext cx="589548" cy="654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3212432" y="6011406"/>
            <a:ext cx="4981074" cy="846594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Future releases, </a:t>
            </a:r>
          </a:p>
          <a:p>
            <a:pPr algn="ctr"/>
            <a:r>
              <a:rPr lang="en-GB" sz="2400" b="1" dirty="0" smtClean="0">
                <a:solidFill>
                  <a:schemeClr val="bg1"/>
                </a:solidFill>
              </a:rPr>
              <a:t>continuous development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14" name="Text Placeholder 3"/>
          <p:cNvSpPr txBox="1">
            <a:spLocks/>
          </p:cNvSpPr>
          <p:nvPr/>
        </p:nvSpPr>
        <p:spPr>
          <a:xfrm>
            <a:off x="6299306" y="2532981"/>
            <a:ext cx="3165537" cy="451024"/>
          </a:xfrm>
          <a:prstGeom prst="rect">
            <a:avLst/>
          </a:prstGeom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Software development initiated</a:t>
            </a:r>
            <a:endParaRPr lang="en-GB" sz="1800" dirty="0"/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610314055"/>
              </p:ext>
            </p:extLst>
          </p:nvPr>
        </p:nvGraphicFramePr>
        <p:xfrm>
          <a:off x="7387389" y="3520507"/>
          <a:ext cx="3043990" cy="25966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875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Graphic spid="1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Calendar for Release Candidates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8314" y="1132666"/>
            <a:ext cx="5757920" cy="5101880"/>
          </a:xfrm>
        </p:spPr>
        <p:txBody>
          <a:bodyPr/>
          <a:lstStyle/>
          <a:p>
            <a:pPr marL="0" lvl="0" indent="0">
              <a:buNone/>
            </a:pPr>
            <a:r>
              <a:rPr lang="en-GB" sz="3600" dirty="0"/>
              <a:t>1</a:t>
            </a:r>
            <a:r>
              <a:rPr lang="en-GB" sz="3600" baseline="30000" dirty="0"/>
              <a:t>st</a:t>
            </a:r>
            <a:r>
              <a:rPr lang="en-GB" sz="3600" dirty="0"/>
              <a:t> Release: 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15/01/2020</a:t>
            </a:r>
          </a:p>
          <a:p>
            <a:r>
              <a:rPr lang="en-GB" sz="3200" dirty="0" smtClean="0"/>
              <a:t>User access</a:t>
            </a:r>
          </a:p>
          <a:p>
            <a:r>
              <a:rPr lang="en-GB" sz="3200" dirty="0" smtClean="0"/>
              <a:t>Manage </a:t>
            </a:r>
            <a:r>
              <a:rPr lang="en-GB" sz="3200" dirty="0" err="1" smtClean="0"/>
              <a:t>dataflows</a:t>
            </a:r>
            <a:r>
              <a:rPr lang="en-GB" sz="3200" dirty="0" smtClean="0"/>
              <a:t> </a:t>
            </a:r>
          </a:p>
          <a:p>
            <a:r>
              <a:rPr lang="en-GB" sz="3200" dirty="0" smtClean="0"/>
              <a:t>Design of Dataset </a:t>
            </a:r>
          </a:p>
          <a:p>
            <a:r>
              <a:rPr lang="en-GB" sz="3200" dirty="0" smtClean="0"/>
              <a:t>Snapshots</a:t>
            </a:r>
          </a:p>
          <a:p>
            <a:r>
              <a:rPr lang="en-GB" sz="3200" dirty="0" smtClean="0"/>
              <a:t>Supporting documents for dataflow</a:t>
            </a:r>
          </a:p>
          <a:p>
            <a:r>
              <a:rPr lang="en-GB" sz="3200" dirty="0" smtClean="0"/>
              <a:t>Automatic dashboards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40613" y="1068930"/>
            <a:ext cx="6046092" cy="3802328"/>
          </a:xfrm>
          <a:prstGeom prst="rect">
            <a:avLst/>
          </a:prstGeom>
        </p:spPr>
        <p:txBody>
          <a:bodyPr/>
          <a:lstStyle>
            <a:lvl1pPr marL="422051" indent="-422051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dirty="0" smtClean="0"/>
              <a:t>2</a:t>
            </a:r>
            <a:r>
              <a:rPr lang="en-GB" sz="3600" baseline="30000" dirty="0" smtClean="0"/>
              <a:t>nd</a:t>
            </a:r>
            <a:r>
              <a:rPr lang="en-GB" sz="3600" dirty="0" smtClean="0"/>
              <a:t> Release: 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01/04/2020</a:t>
            </a:r>
          </a:p>
          <a:p>
            <a:r>
              <a:rPr lang="en-GB" sz="3200" dirty="0" smtClean="0"/>
              <a:t>Manage </a:t>
            </a:r>
            <a:r>
              <a:rPr lang="en-GB" sz="3200" dirty="0" err="1" smtClean="0"/>
              <a:t>dataflows</a:t>
            </a:r>
            <a:r>
              <a:rPr lang="en-GB" sz="3200" dirty="0" smtClean="0"/>
              <a:t> </a:t>
            </a:r>
          </a:p>
          <a:p>
            <a:r>
              <a:rPr lang="en-GB" sz="3200" dirty="0" smtClean="0"/>
              <a:t>Manage workgroup </a:t>
            </a:r>
          </a:p>
          <a:p>
            <a:r>
              <a:rPr lang="en-GB" sz="3200" dirty="0" smtClean="0"/>
              <a:t>Manage tables</a:t>
            </a:r>
          </a:p>
          <a:p>
            <a:r>
              <a:rPr lang="en-GB" sz="3200" dirty="0" smtClean="0"/>
              <a:t>Quality Control</a:t>
            </a:r>
          </a:p>
          <a:p>
            <a:r>
              <a:rPr lang="en-GB" sz="3200" dirty="0" smtClean="0"/>
              <a:t>Access Rights and Roles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AD7620-44DA-458E-B40F-8D8B3D740A0A}"/>
              </a:ext>
            </a:extLst>
          </p:cNvPr>
          <p:cNvSpPr txBox="1"/>
          <p:nvPr/>
        </p:nvSpPr>
        <p:spPr>
          <a:xfrm rot="20734991">
            <a:off x="6913587" y="4935802"/>
            <a:ext cx="3101822" cy="1041412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6">
                <a:lumMod val="75000"/>
              </a:schemeClr>
            </a:solidFill>
          </a:ln>
        </p:spPr>
        <p:txBody>
          <a:bodyPr wrap="square" tIns="180000" bIns="180000" rtlCol="0">
            <a:noAutofit/>
          </a:bodyPr>
          <a:lstStyle/>
          <a:p>
            <a:pPr algn="ctr"/>
            <a:r>
              <a:rPr lang="fr-FR" sz="4000" dirty="0" err="1" smtClean="0">
                <a:solidFill>
                  <a:schemeClr val="accent6">
                    <a:lumMod val="75000"/>
                  </a:schemeClr>
                </a:solidFill>
              </a:rPr>
              <a:t>Operational</a:t>
            </a:r>
            <a:endParaRPr lang="fr-FR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01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Calendar for Release Candidates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8314" y="1132666"/>
            <a:ext cx="5333970" cy="2483370"/>
          </a:xfrm>
        </p:spPr>
        <p:txBody>
          <a:bodyPr/>
          <a:lstStyle/>
          <a:p>
            <a:pPr marL="0" lvl="0" indent="0">
              <a:buNone/>
            </a:pPr>
            <a:r>
              <a:rPr lang="en-GB" sz="3600" dirty="0" smtClean="0"/>
              <a:t>3</a:t>
            </a:r>
            <a:r>
              <a:rPr lang="en-GB" sz="3600" baseline="30000" dirty="0" smtClean="0"/>
              <a:t>rd</a:t>
            </a:r>
            <a:r>
              <a:rPr lang="en-GB" sz="3600" dirty="0" smtClean="0"/>
              <a:t> Release</a:t>
            </a:r>
            <a:r>
              <a:rPr lang="en-GB" sz="3600" dirty="0"/>
              <a:t>: 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30/06/2020</a:t>
            </a:r>
          </a:p>
          <a:p>
            <a:r>
              <a:rPr lang="en-GB" sz="3200" dirty="0" smtClean="0"/>
              <a:t>Data harvesting tools</a:t>
            </a:r>
          </a:p>
          <a:p>
            <a:r>
              <a:rPr lang="en-GB" sz="3200" dirty="0" smtClean="0"/>
              <a:t>System admin harvesting processes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8000" y="3828756"/>
            <a:ext cx="6046092" cy="2605295"/>
          </a:xfrm>
          <a:prstGeom prst="rect">
            <a:avLst/>
          </a:prstGeom>
        </p:spPr>
        <p:txBody>
          <a:bodyPr/>
          <a:lstStyle>
            <a:lvl1pPr marL="422051" indent="-422051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dirty="0" smtClean="0"/>
              <a:t>4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Release: 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30/09/2020</a:t>
            </a:r>
          </a:p>
          <a:p>
            <a:r>
              <a:rPr lang="en-GB" sz="3200" dirty="0" smtClean="0"/>
              <a:t>Data collection </a:t>
            </a:r>
          </a:p>
          <a:p>
            <a:r>
              <a:rPr lang="en-GB" sz="3200" dirty="0" smtClean="0"/>
              <a:t>Supported file types</a:t>
            </a:r>
          </a:p>
          <a:p>
            <a:r>
              <a:rPr lang="en-GB" sz="3200" dirty="0" smtClean="0"/>
              <a:t>Manage meta data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926975" y="1071703"/>
            <a:ext cx="6265025" cy="3267541"/>
          </a:xfrm>
          <a:prstGeom prst="rect">
            <a:avLst/>
          </a:prstGeom>
        </p:spPr>
        <p:txBody>
          <a:bodyPr/>
          <a:lstStyle>
            <a:lvl1pPr marL="422051" indent="-422051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dirty="0"/>
              <a:t>5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Release: 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12/2020 – 01/2021</a:t>
            </a:r>
          </a:p>
          <a:p>
            <a:r>
              <a:rPr lang="en-GB" sz="3200" dirty="0" smtClean="0"/>
              <a:t>Man. submission agreements </a:t>
            </a:r>
          </a:p>
          <a:p>
            <a:r>
              <a:rPr lang="en-GB" sz="3200" dirty="0" smtClean="0"/>
              <a:t>Manage dashboards</a:t>
            </a:r>
          </a:p>
          <a:p>
            <a:r>
              <a:rPr lang="en-GB" sz="3200" dirty="0" smtClean="0"/>
              <a:t>Notifications</a:t>
            </a:r>
          </a:p>
          <a:p>
            <a:r>
              <a:rPr lang="en-GB" sz="3200" dirty="0" smtClean="0"/>
              <a:t>Search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95593" y="4222962"/>
            <a:ext cx="5854585" cy="1795566"/>
          </a:xfrm>
          <a:prstGeom prst="rect">
            <a:avLst/>
          </a:prstGeom>
        </p:spPr>
        <p:txBody>
          <a:bodyPr/>
          <a:lstStyle>
            <a:lvl1pPr marL="422051" indent="-422051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6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8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sz="3600" dirty="0" smtClean="0"/>
              <a:t>6</a:t>
            </a:r>
            <a:r>
              <a:rPr lang="en-GB" sz="3600" baseline="30000" dirty="0" smtClean="0"/>
              <a:t>th</a:t>
            </a:r>
            <a:r>
              <a:rPr lang="en-GB" sz="3600" dirty="0" smtClean="0"/>
              <a:t> Release: </a:t>
            </a:r>
            <a:r>
              <a:rPr lang="en-GB" sz="3600" dirty="0" smtClean="0">
                <a:solidFill>
                  <a:schemeClr val="accent6">
                    <a:lumMod val="75000"/>
                  </a:schemeClr>
                </a:solidFill>
              </a:rPr>
              <a:t>03/2021 </a:t>
            </a:r>
            <a:r>
              <a:rPr lang="en-GB" sz="3600" dirty="0" smtClean="0">
                <a:solidFill>
                  <a:schemeClr val="tx1"/>
                </a:solidFill>
              </a:rPr>
              <a:t>(?)</a:t>
            </a:r>
          </a:p>
          <a:p>
            <a:r>
              <a:rPr lang="en-GB" sz="3200" dirty="0" smtClean="0"/>
              <a:t>Final tasks</a:t>
            </a:r>
          </a:p>
          <a:p>
            <a:r>
              <a:rPr lang="en-GB" sz="3200" dirty="0" smtClean="0"/>
              <a:t>(EU dataset)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576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9192593" y="2500357"/>
            <a:ext cx="689961" cy="1988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84708" y="5315559"/>
            <a:ext cx="4564049" cy="2007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a-DK" dirty="0" smtClean="0"/>
              <a:t>Testing periods in 2019/2020</a:t>
            </a:r>
            <a:endParaRPr lang="en-GB" dirty="0"/>
          </a:p>
        </p:txBody>
      </p:sp>
      <p:graphicFrame>
        <p:nvGraphicFramePr>
          <p:cNvPr id="26" name="Diagram 25"/>
          <p:cNvGraphicFramePr/>
          <p:nvPr>
            <p:extLst/>
          </p:nvPr>
        </p:nvGraphicFramePr>
        <p:xfrm>
          <a:off x="533949" y="2592327"/>
          <a:ext cx="11434886" cy="496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8" name="Straight Connector 47"/>
          <p:cNvCxnSpPr/>
          <p:nvPr/>
        </p:nvCxnSpPr>
        <p:spPr>
          <a:xfrm>
            <a:off x="8762272" y="2105025"/>
            <a:ext cx="0" cy="487302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043789" y="1449258"/>
            <a:ext cx="1454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Delivery of</a:t>
            </a:r>
            <a:b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beta version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graphicFrame>
        <p:nvGraphicFramePr>
          <p:cNvPr id="53" name="Diagram 52"/>
          <p:cNvGraphicFramePr/>
          <p:nvPr>
            <p:extLst/>
          </p:nvPr>
        </p:nvGraphicFramePr>
        <p:xfrm>
          <a:off x="559814" y="5402202"/>
          <a:ext cx="11434886" cy="4968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787945" y="3992433"/>
            <a:ext cx="14285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da-DK" dirty="0">
                <a:solidFill>
                  <a:prstClr val="black"/>
                </a:solidFill>
              </a:rPr>
              <a:t>Delivery of </a:t>
            </a:r>
            <a:br>
              <a:rPr lang="da-DK" dirty="0">
                <a:solidFill>
                  <a:prstClr val="black"/>
                </a:solidFill>
              </a:rPr>
            </a:br>
            <a:r>
              <a:rPr lang="da-DK" dirty="0" smtClean="0">
                <a:solidFill>
                  <a:prstClr val="black"/>
                </a:solidFill>
              </a:rPr>
              <a:t>Release </a:t>
            </a:r>
            <a:r>
              <a:rPr lang="da-DK" dirty="0">
                <a:solidFill>
                  <a:prstClr val="black"/>
                </a:solidFill>
              </a:rPr>
              <a:t/>
            </a:r>
            <a:br>
              <a:rPr lang="da-DK" dirty="0">
                <a:solidFill>
                  <a:prstClr val="black"/>
                </a:solidFill>
              </a:rPr>
            </a:br>
            <a:r>
              <a:rPr lang="da-DK" dirty="0" smtClean="0">
                <a:solidFill>
                  <a:prstClr val="black"/>
                </a:solidFill>
              </a:rPr>
              <a:t>Candidate 1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68000" y="981075"/>
            <a:ext cx="11590650" cy="2438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2019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56067" y="3811527"/>
            <a:ext cx="11590650" cy="24384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2020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6200775" y="4934039"/>
            <a:ext cx="0" cy="487302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5339013" y="4278272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Start of piloting</a:t>
            </a:r>
            <a:b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</a:br>
            <a:r>
              <a:rPr kumimoji="0" lang="da-DK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phase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1495425" y="4914900"/>
            <a:ext cx="0" cy="487302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083948" y="5193102"/>
            <a:ext cx="0" cy="22823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581955" y="4715395"/>
            <a:ext cx="1057848" cy="60016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1100" dirty="0" smtClean="0">
                <a:solidFill>
                  <a:schemeClr val="bg1"/>
                </a:solidFill>
              </a:rPr>
              <a:t>MMR reporting </a:t>
            </a:r>
          </a:p>
          <a:p>
            <a:pPr algn="ctr"/>
            <a:r>
              <a:rPr lang="da-DK" sz="1100" dirty="0" smtClean="0">
                <a:solidFill>
                  <a:schemeClr val="bg1"/>
                </a:solidFill>
              </a:rPr>
              <a:t>deadline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1740980" y="5187775"/>
            <a:ext cx="0" cy="22823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945694" y="4684190"/>
            <a:ext cx="1057848" cy="60016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1100" dirty="0" smtClean="0">
                <a:solidFill>
                  <a:schemeClr val="bg1"/>
                </a:solidFill>
              </a:rPr>
              <a:t>Bathing reporting </a:t>
            </a:r>
          </a:p>
          <a:p>
            <a:pPr algn="ctr"/>
            <a:r>
              <a:rPr lang="da-DK" sz="1100" dirty="0" smtClean="0">
                <a:solidFill>
                  <a:schemeClr val="bg1"/>
                </a:solidFill>
              </a:rPr>
              <a:t>deadline</a:t>
            </a:r>
            <a:endParaRPr lang="en-GB" sz="1100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9550462" y="5213653"/>
            <a:ext cx="0" cy="228239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755176" y="4710068"/>
            <a:ext cx="1057848" cy="60016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a-DK" sz="1100" dirty="0" smtClean="0">
                <a:solidFill>
                  <a:schemeClr val="bg1"/>
                </a:solidFill>
              </a:rPr>
              <a:t>MSFD reporting </a:t>
            </a:r>
          </a:p>
          <a:p>
            <a:pPr algn="ctr"/>
            <a:r>
              <a:rPr lang="da-DK" sz="1100" dirty="0" smtClean="0">
                <a:solidFill>
                  <a:schemeClr val="bg1"/>
                </a:solidFill>
              </a:rPr>
              <a:t>deadline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72782" y="2198079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1"/>
                </a:solidFill>
              </a:rPr>
              <a:t>Beta testing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27815" y="5048440"/>
            <a:ext cx="4129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400" b="1" dirty="0" smtClean="0">
                <a:solidFill>
                  <a:schemeClr val="accent1"/>
                </a:solidFill>
              </a:rPr>
              <a:t>Acceptance testing and reporters engagement</a:t>
            </a:r>
            <a:endParaRPr lang="en-GB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68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AsOne/>
      </p:bldGraphic>
      <p:bldGraphic spid="53" grpId="0">
        <p:bldAsOne/>
      </p:bldGraphic>
    </p:bldLst>
  </p:timing>
</p:sld>
</file>

<file path=ppt/theme/theme1.xml><?xml version="1.0" encoding="utf-8"?>
<a:theme xmlns:a="http://schemas.openxmlformats.org/drawingml/2006/main" name="Cover">
  <a:themeElements>
    <a:clrScheme name="Personnalisée 1">
      <a:dk1>
        <a:srgbClr val="113A6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DC89D3CE-1FB7-4CC2-9FBC-E03F169B1CFE}" vid="{90918AE5-7ED6-42C6-AC2A-D63C4F32965F}"/>
    </a:ext>
  </a:extLst>
</a:theme>
</file>

<file path=ppt/theme/theme2.xml><?xml version="1.0" encoding="utf-8"?>
<a:theme xmlns:a="http://schemas.openxmlformats.org/drawingml/2006/main" name="19_Sections">
  <a:themeElements>
    <a:clrScheme name="Personnalisée 3">
      <a:dk1>
        <a:srgbClr val="113A6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DC89D3CE-1FB7-4CC2-9FBC-E03F169B1CFE}" vid="{F8D52084-3D89-4E63-8265-F9144E68BC65}"/>
    </a:ext>
  </a:extLst>
</a:theme>
</file>

<file path=ppt/theme/theme3.xml><?xml version="1.0" encoding="utf-8"?>
<a:theme xmlns:a="http://schemas.openxmlformats.org/drawingml/2006/main" name="16_Sec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DC89D3CE-1FB7-4CC2-9FBC-E03F169B1CFE}" vid="{8C659757-0613-4CCF-8B34-A28D77F999B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16x9 White Background Template 2</Template>
  <TotalTime>924</TotalTime>
  <Words>324</Words>
  <Application>Microsoft Office PowerPoint</Application>
  <PresentationFormat>Widescreen</PresentationFormat>
  <Paragraphs>123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Open Sans</vt:lpstr>
      <vt:lpstr>Open Sans Semibold</vt:lpstr>
      <vt:lpstr>Cover</vt:lpstr>
      <vt:lpstr>19_Sections</vt:lpstr>
      <vt:lpstr>16_Sections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European Environment Agency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Deniz Aydemir</dc:creator>
  <cp:keywords/>
  <dc:description/>
  <cp:lastModifiedBy>Deniz Aydemir</cp:lastModifiedBy>
  <cp:revision>57</cp:revision>
  <cp:lastPrinted>2019-09-17T10:54:24Z</cp:lastPrinted>
  <dcterms:created xsi:type="dcterms:W3CDTF">2019-09-12T12:27:01Z</dcterms:created>
  <dcterms:modified xsi:type="dcterms:W3CDTF">2019-09-30T14:05:11Z</dcterms:modified>
  <cp:category/>
</cp:coreProperties>
</file>